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270" r:id="rId5"/>
    <p:sldId id="299" r:id="rId6"/>
    <p:sldId id="344" r:id="rId7"/>
    <p:sldId id="366" r:id="rId8"/>
    <p:sldId id="319" r:id="rId9"/>
    <p:sldId id="349" r:id="rId10"/>
    <p:sldId id="367" r:id="rId11"/>
    <p:sldId id="350" r:id="rId12"/>
    <p:sldId id="365" r:id="rId13"/>
    <p:sldId id="397" r:id="rId14"/>
    <p:sldId id="398" r:id="rId15"/>
    <p:sldId id="351" r:id="rId16"/>
    <p:sldId id="352" r:id="rId17"/>
    <p:sldId id="353" r:id="rId18"/>
    <p:sldId id="355" r:id="rId19"/>
    <p:sldId id="370" r:id="rId20"/>
    <p:sldId id="399" r:id="rId21"/>
    <p:sldId id="362" r:id="rId22"/>
    <p:sldId id="381" r:id="rId23"/>
    <p:sldId id="358" r:id="rId24"/>
    <p:sldId id="359" r:id="rId25"/>
    <p:sldId id="364" r:id="rId26"/>
    <p:sldId id="374" r:id="rId27"/>
    <p:sldId id="380" r:id="rId28"/>
    <p:sldId id="347" r:id="rId29"/>
    <p:sldId id="331" r:id="rId30"/>
  </p:sldIdLst>
  <p:sldSz cx="17283113" cy="9721850"/>
  <p:notesSz cx="6797675" cy="9926638"/>
  <p:custDataLst>
    <p:tags r:id="rId33"/>
  </p:custDataLst>
  <p:defaultTextStyle>
    <a:defPPr rtl="0">
      <a:defRPr lang="ja-JP"/>
    </a:defPPr>
    <a:lvl1pPr marL="0" algn="l" defTabSz="1088569" rtl="0" eaLnBrk="1" latinLnBrk="0" hangingPunct="1">
      <a:defRPr sz="2100" kern="1200">
        <a:solidFill>
          <a:schemeClr val="tx1"/>
        </a:solidFill>
        <a:latin typeface="+mn-lt"/>
        <a:ea typeface="+mn-ea"/>
        <a:cs typeface="+mn-cs"/>
      </a:defRPr>
    </a:lvl1pPr>
    <a:lvl2pPr marL="544285" algn="l" defTabSz="1088569" rtl="0" eaLnBrk="1" latinLnBrk="0" hangingPunct="1">
      <a:defRPr sz="2100" kern="1200">
        <a:solidFill>
          <a:schemeClr val="tx1"/>
        </a:solidFill>
        <a:latin typeface="+mn-lt"/>
        <a:ea typeface="+mn-ea"/>
        <a:cs typeface="+mn-cs"/>
      </a:defRPr>
    </a:lvl2pPr>
    <a:lvl3pPr marL="1088569" algn="l" defTabSz="1088569" rtl="0" eaLnBrk="1" latinLnBrk="0" hangingPunct="1">
      <a:defRPr sz="2100" kern="1200">
        <a:solidFill>
          <a:schemeClr val="tx1"/>
        </a:solidFill>
        <a:latin typeface="+mn-lt"/>
        <a:ea typeface="+mn-ea"/>
        <a:cs typeface="+mn-cs"/>
      </a:defRPr>
    </a:lvl3pPr>
    <a:lvl4pPr marL="1632852" algn="l" defTabSz="1088569" rtl="0" eaLnBrk="1" latinLnBrk="0" hangingPunct="1">
      <a:defRPr sz="2100" kern="1200">
        <a:solidFill>
          <a:schemeClr val="tx1"/>
        </a:solidFill>
        <a:latin typeface="+mn-lt"/>
        <a:ea typeface="+mn-ea"/>
        <a:cs typeface="+mn-cs"/>
      </a:defRPr>
    </a:lvl4pPr>
    <a:lvl5pPr marL="2177135" algn="l" defTabSz="1088569" rtl="0" eaLnBrk="1" latinLnBrk="0" hangingPunct="1">
      <a:defRPr sz="2100" kern="1200">
        <a:solidFill>
          <a:schemeClr val="tx1"/>
        </a:solidFill>
        <a:latin typeface="+mn-lt"/>
        <a:ea typeface="+mn-ea"/>
        <a:cs typeface="+mn-cs"/>
      </a:defRPr>
    </a:lvl5pPr>
    <a:lvl6pPr marL="2721419" algn="l" defTabSz="1088569" rtl="0" eaLnBrk="1" latinLnBrk="0" hangingPunct="1">
      <a:defRPr sz="2100" kern="1200">
        <a:solidFill>
          <a:schemeClr val="tx1"/>
        </a:solidFill>
        <a:latin typeface="+mn-lt"/>
        <a:ea typeface="+mn-ea"/>
        <a:cs typeface="+mn-cs"/>
      </a:defRPr>
    </a:lvl6pPr>
    <a:lvl7pPr marL="3265705" algn="l" defTabSz="1088569" rtl="0" eaLnBrk="1" latinLnBrk="0" hangingPunct="1">
      <a:defRPr sz="2100" kern="1200">
        <a:solidFill>
          <a:schemeClr val="tx1"/>
        </a:solidFill>
        <a:latin typeface="+mn-lt"/>
        <a:ea typeface="+mn-ea"/>
        <a:cs typeface="+mn-cs"/>
      </a:defRPr>
    </a:lvl7pPr>
    <a:lvl8pPr marL="3809988" algn="l" defTabSz="1088569" rtl="0" eaLnBrk="1" latinLnBrk="0" hangingPunct="1">
      <a:defRPr sz="2100" kern="1200">
        <a:solidFill>
          <a:schemeClr val="tx1"/>
        </a:solidFill>
        <a:latin typeface="+mn-lt"/>
        <a:ea typeface="+mn-ea"/>
        <a:cs typeface="+mn-cs"/>
      </a:defRPr>
    </a:lvl8pPr>
    <a:lvl9pPr marL="4354272" algn="l" defTabSz="1088569"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62" userDrawn="1">
          <p15:clr>
            <a:srgbClr val="A4A3A4"/>
          </p15:clr>
        </p15:guide>
        <p15:guide id="2" pos="5444"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5B57"/>
    <a:srgbClr val="FFFF00"/>
    <a:srgbClr val="F5D759"/>
    <a:srgbClr val="F1DF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中間スタイル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75686" autoAdjust="0"/>
  </p:normalViewPr>
  <p:slideViewPr>
    <p:cSldViewPr snapToGrid="0">
      <p:cViewPr varScale="1">
        <p:scale>
          <a:sx n="37" d="100"/>
          <a:sy n="37" d="100"/>
        </p:scale>
        <p:origin x="1392" y="66"/>
      </p:cViewPr>
      <p:guideLst>
        <p:guide orient="horz" pos="3062"/>
        <p:guide pos="5444"/>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4" d="100"/>
          <a:sy n="54" d="100"/>
        </p:scale>
        <p:origin x="-2796"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ega\Downloads\&#21330;&#26989;&#29983;&#36861;&#36321;&#35519;&#26619;&#38598;&#35336;%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ega\Downloads\&#21330;&#26989;&#29983;&#36861;&#36321;&#35519;&#26619;&#38598;&#35336;%20(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30555555555555"/>
          <c:y val="0.21066666666666667"/>
          <c:w val="0.68802777777777779"/>
          <c:h val="0.68802777777777779"/>
        </c:manualLayout>
      </c:layout>
      <c:pieChart>
        <c:varyColors val="1"/>
        <c:ser>
          <c:idx val="0"/>
          <c:order val="0"/>
          <c:dPt>
            <c:idx val="0"/>
            <c:bubble3D val="0"/>
            <c:spPr>
              <a:solidFill>
                <a:srgbClr val="FF0000"/>
              </a:solidFill>
              <a:ln w="19050">
                <a:solidFill>
                  <a:schemeClr val="lt1"/>
                </a:solidFill>
              </a:ln>
              <a:effectLst/>
            </c:spPr>
            <c:extLst>
              <c:ext xmlns:c16="http://schemas.microsoft.com/office/drawing/2014/chart" uri="{C3380CC4-5D6E-409C-BE32-E72D297353CC}">
                <c16:uniqueId val="{00000001-B353-434C-8A8C-1D8BDCDB033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353-434C-8A8C-1D8BDCDB033D}"/>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B353-434C-8A8C-1D8BDCDB033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353-434C-8A8C-1D8BDCDB033D}"/>
              </c:ext>
            </c:extLst>
          </c:dPt>
          <c:dLbls>
            <c:dLbl>
              <c:idx val="0"/>
              <c:layout>
                <c:manualLayout>
                  <c:x val="-1.4799570740310857E-2"/>
                  <c:y val="-4.0208863766491645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53-434C-8A8C-1D8BDCDB033D}"/>
                </c:ext>
              </c:extLst>
            </c:dLbl>
            <c:dLbl>
              <c:idx val="1"/>
              <c:layout>
                <c:manualLayout>
                  <c:x val="5.131313131313131E-2"/>
                  <c:y val="-0.1250199494949494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353-434C-8A8C-1D8BDCDB033D}"/>
                </c:ext>
              </c:extLst>
            </c:dLbl>
            <c:dLbl>
              <c:idx val="3"/>
              <c:delete val="1"/>
              <c:extLst>
                <c:ext xmlns:c15="http://schemas.microsoft.com/office/drawing/2012/chart" uri="{CE6537A1-D6FC-4f65-9D91-7224C49458BB}"/>
                <c:ext xmlns:c16="http://schemas.microsoft.com/office/drawing/2014/chart" uri="{C3380CC4-5D6E-409C-BE32-E72D297353CC}">
                  <c16:uniqueId val="{00000007-B353-434C-8A8C-1D8BDCDB033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HGSｺﾞｼｯｸE" panose="020B0900000000000000" pitchFamily="50" charset="-128"/>
                    <a:ea typeface="HGSｺﾞｼｯｸE" panose="020B0900000000000000" pitchFamily="50" charset="-128"/>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SSH主対象生徒!$EM$11:$EM$14</c:f>
              <c:strCache>
                <c:ptCount val="4"/>
                <c:pt idx="0">
                  <c:v>とても必要</c:v>
                </c:pt>
                <c:pt idx="1">
                  <c:v>やや必要</c:v>
                </c:pt>
                <c:pt idx="2">
                  <c:v>あまり必要でない</c:v>
                </c:pt>
                <c:pt idx="3">
                  <c:v>まったく必要でない</c:v>
                </c:pt>
              </c:strCache>
            </c:strRef>
          </c:cat>
          <c:val>
            <c:numRef>
              <c:f>SSH主対象生徒!$EO$11:$EO$14</c:f>
              <c:numCache>
                <c:formatCode>General</c:formatCode>
                <c:ptCount val="4"/>
                <c:pt idx="0">
                  <c:v>69</c:v>
                </c:pt>
                <c:pt idx="1">
                  <c:v>29</c:v>
                </c:pt>
                <c:pt idx="2">
                  <c:v>2</c:v>
                </c:pt>
                <c:pt idx="3">
                  <c:v>0</c:v>
                </c:pt>
              </c:numCache>
            </c:numRef>
          </c:val>
          <c:extLst>
            <c:ext xmlns:c16="http://schemas.microsoft.com/office/drawing/2014/chart" uri="{C3380CC4-5D6E-409C-BE32-E72D297353CC}">
              <c16:uniqueId val="{00000008-B353-434C-8A8C-1D8BDCDB033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9797979797979"/>
          <c:y val="0.20681818181818185"/>
          <c:w val="0.69540404040404036"/>
          <c:h val="0.69540404040404036"/>
        </c:manualLayout>
      </c:layout>
      <c:pieChart>
        <c:varyColors val="1"/>
        <c:ser>
          <c:idx val="0"/>
          <c:order val="0"/>
          <c:dPt>
            <c:idx val="0"/>
            <c:bubble3D val="0"/>
            <c:spPr>
              <a:solidFill>
                <a:srgbClr val="FF0000"/>
              </a:solidFill>
              <a:ln w="19050">
                <a:solidFill>
                  <a:schemeClr val="lt1"/>
                </a:solidFill>
              </a:ln>
              <a:effectLst/>
            </c:spPr>
            <c:extLst>
              <c:ext xmlns:c16="http://schemas.microsoft.com/office/drawing/2014/chart" uri="{C3380CC4-5D6E-409C-BE32-E72D297353CC}">
                <c16:uniqueId val="{00000001-11C1-427E-A16C-629DD2FB7C5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1C1-427E-A16C-629DD2FB7C52}"/>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11C1-427E-A16C-629DD2FB7C5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1C1-427E-A16C-629DD2FB7C52}"/>
              </c:ext>
            </c:extLst>
          </c:dPt>
          <c:dLbls>
            <c:dLbl>
              <c:idx val="0"/>
              <c:layout>
                <c:manualLayout>
                  <c:x val="5.7133838383838387E-3"/>
                  <c:y val="-5.32727272727272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1C1-427E-A16C-629DD2FB7C52}"/>
                </c:ext>
              </c:extLst>
            </c:dLbl>
            <c:dLbl>
              <c:idx val="1"/>
              <c:layout>
                <c:manualLayout>
                  <c:x val="7.2155555555555556E-2"/>
                  <c:y val="-1.04164141414141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1C1-427E-A16C-629DD2FB7C52}"/>
                </c:ext>
              </c:extLst>
            </c:dLbl>
            <c:dLbl>
              <c:idx val="3"/>
              <c:delete val="1"/>
              <c:extLst>
                <c:ext xmlns:c15="http://schemas.microsoft.com/office/drawing/2012/chart" uri="{CE6537A1-D6FC-4f65-9D91-7224C49458BB}"/>
                <c:ext xmlns:c16="http://schemas.microsoft.com/office/drawing/2014/chart" uri="{C3380CC4-5D6E-409C-BE32-E72D297353CC}">
                  <c16:uniqueId val="{00000007-11C1-427E-A16C-629DD2FB7C52}"/>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HGSｺﾞｼｯｸE" panose="020B0900000000000000" pitchFamily="50" charset="-128"/>
                    <a:ea typeface="HGSｺﾞｼｯｸE" panose="020B0900000000000000" pitchFamily="50" charset="-128"/>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SSH主対象生徒!$EP$11:$EP$14</c:f>
              <c:strCache>
                <c:ptCount val="4"/>
                <c:pt idx="0">
                  <c:v>とても必要</c:v>
                </c:pt>
                <c:pt idx="1">
                  <c:v>やや必要</c:v>
                </c:pt>
                <c:pt idx="2">
                  <c:v>あまり必要でない</c:v>
                </c:pt>
                <c:pt idx="3">
                  <c:v>まったく必要でない</c:v>
                </c:pt>
              </c:strCache>
            </c:strRef>
          </c:cat>
          <c:val>
            <c:numRef>
              <c:f>SSH主対象生徒!$ER$11:$ER$14</c:f>
              <c:numCache>
                <c:formatCode>General</c:formatCode>
                <c:ptCount val="4"/>
                <c:pt idx="0">
                  <c:v>74</c:v>
                </c:pt>
                <c:pt idx="1">
                  <c:v>24</c:v>
                </c:pt>
                <c:pt idx="2">
                  <c:v>2</c:v>
                </c:pt>
                <c:pt idx="3">
                  <c:v>0</c:v>
                </c:pt>
              </c:numCache>
            </c:numRef>
          </c:val>
          <c:extLst>
            <c:ext xmlns:c16="http://schemas.microsoft.com/office/drawing/2014/chart" uri="{C3380CC4-5D6E-409C-BE32-E72D297353CC}">
              <c16:uniqueId val="{00000008-11C1-427E-A16C-629DD2FB7C5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9797979797979"/>
          <c:y val="0.17474747474747473"/>
          <c:w val="0.72106060606060607"/>
          <c:h val="0.72106060606060607"/>
        </c:manualLayout>
      </c:layout>
      <c:pieChart>
        <c:varyColors val="1"/>
        <c:ser>
          <c:idx val="0"/>
          <c:order val="0"/>
          <c:dPt>
            <c:idx val="0"/>
            <c:bubble3D val="0"/>
            <c:spPr>
              <a:solidFill>
                <a:srgbClr val="FF0000"/>
              </a:solidFill>
              <a:ln w="19050">
                <a:solidFill>
                  <a:schemeClr val="lt1"/>
                </a:solidFill>
              </a:ln>
              <a:effectLst/>
            </c:spPr>
            <c:extLst>
              <c:ext xmlns:c16="http://schemas.microsoft.com/office/drawing/2014/chart" uri="{C3380CC4-5D6E-409C-BE32-E72D297353CC}">
                <c16:uniqueId val="{00000001-921B-486E-9561-6DBF50D4566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21B-486E-9561-6DBF50D4566F}"/>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921B-486E-9561-6DBF50D4566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21B-486E-9561-6DBF50D4566F}"/>
              </c:ext>
            </c:extLst>
          </c:dPt>
          <c:dLbls>
            <c:dLbl>
              <c:idx val="0"/>
              <c:layout>
                <c:manualLayout>
                  <c:x val="-2.6835353535353535E-2"/>
                  <c:y val="-3.803914141414141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21B-486E-9561-6DBF50D4566F}"/>
                </c:ext>
              </c:extLst>
            </c:dLbl>
            <c:dLbl>
              <c:idx val="1"/>
              <c:layout>
                <c:manualLayout>
                  <c:x val="5.6006313131313129E-2"/>
                  <c:y val="-7.2272727272727271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21B-486E-9561-6DBF50D4566F}"/>
                </c:ext>
              </c:extLst>
            </c:dLbl>
            <c:dLbl>
              <c:idx val="3"/>
              <c:delete val="1"/>
              <c:extLst>
                <c:ext xmlns:c15="http://schemas.microsoft.com/office/drawing/2012/chart" uri="{CE6537A1-D6FC-4f65-9D91-7224C49458BB}"/>
                <c:ext xmlns:c16="http://schemas.microsoft.com/office/drawing/2014/chart" uri="{C3380CC4-5D6E-409C-BE32-E72D297353CC}">
                  <c16:uniqueId val="{00000007-921B-486E-9561-6DBF50D4566F}"/>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HGSｺﾞｼｯｸE" panose="020B0900000000000000" pitchFamily="50" charset="-128"/>
                    <a:ea typeface="HGSｺﾞｼｯｸE" panose="020B0900000000000000" pitchFamily="50" charset="-128"/>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SSH主対象生徒!$EV$11:$EV$14</c:f>
              <c:strCache>
                <c:ptCount val="4"/>
                <c:pt idx="0">
                  <c:v>とても必要</c:v>
                </c:pt>
                <c:pt idx="1">
                  <c:v>やや必要</c:v>
                </c:pt>
                <c:pt idx="2">
                  <c:v>あまり必要でない</c:v>
                </c:pt>
                <c:pt idx="3">
                  <c:v>まったく必要でない</c:v>
                </c:pt>
              </c:strCache>
            </c:strRef>
          </c:cat>
          <c:val>
            <c:numRef>
              <c:f>SSH主対象生徒!$EX$11:$EX$14</c:f>
              <c:numCache>
                <c:formatCode>General</c:formatCode>
                <c:ptCount val="4"/>
                <c:pt idx="0">
                  <c:v>74</c:v>
                </c:pt>
                <c:pt idx="1">
                  <c:v>24</c:v>
                </c:pt>
                <c:pt idx="2">
                  <c:v>2</c:v>
                </c:pt>
                <c:pt idx="3">
                  <c:v>0</c:v>
                </c:pt>
              </c:numCache>
            </c:numRef>
          </c:val>
          <c:extLst>
            <c:ext xmlns:c16="http://schemas.microsoft.com/office/drawing/2014/chart" uri="{C3380CC4-5D6E-409C-BE32-E72D297353CC}">
              <c16:uniqueId val="{00000008-921B-486E-9561-6DBF50D4566F}"/>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5659" cy="498056"/>
          </a:xfrm>
          <a:prstGeom prst="rect">
            <a:avLst/>
          </a:prstGeom>
        </p:spPr>
        <p:txBody>
          <a:bodyPr vert="horz" lIns="91312" tIns="45656" rIns="91312" bIns="45656" rtlCol="0"/>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1312" tIns="45656" rIns="91312" bIns="45656" rtlCol="0"/>
          <a:lstStyle>
            <a:lvl1pPr algn="r">
              <a:defRPr sz="1200"/>
            </a:lvl1pPr>
          </a:lstStyle>
          <a:p>
            <a:pPr rtl="0"/>
            <a:fld id="{3579AE43-1EF9-4D3A-915B-233629786334}" type="datetime1">
              <a:rPr lang="ja-JP" altLang="en-US" smtClean="0">
                <a:latin typeface="Meiryo UI" panose="020B0604030504040204" pitchFamily="50" charset="-128"/>
                <a:ea typeface="Meiryo UI" panose="020B0604030504040204" pitchFamily="50" charset="-128"/>
              </a:rPr>
              <a:t>2025/8/6</a:t>
            </a:fld>
            <a:endParaRPr lang="ja-JP" altLang="en-US" dirty="0">
              <a:latin typeface="Meiryo UI" panose="020B0604030504040204" pitchFamily="50" charset="-128"/>
              <a:ea typeface="Meiryo UI" panose="020B0604030504040204" pitchFamily="50" charset="-128"/>
            </a:endParaRPr>
          </a:p>
        </p:txBody>
      </p:sp>
      <p:sp>
        <p:nvSpPr>
          <p:cNvPr id="4" name="フッター プレースホルダー 3"/>
          <p:cNvSpPr>
            <a:spLocks noGrp="1"/>
          </p:cNvSpPr>
          <p:nvPr>
            <p:ph type="ftr" sz="quarter" idx="2"/>
          </p:nvPr>
        </p:nvSpPr>
        <p:spPr>
          <a:xfrm>
            <a:off x="1" y="9428584"/>
            <a:ext cx="2945659" cy="498055"/>
          </a:xfrm>
          <a:prstGeom prst="rect">
            <a:avLst/>
          </a:prstGeom>
        </p:spPr>
        <p:txBody>
          <a:bodyPr vert="horz" lIns="91312" tIns="45656" rIns="91312" bIns="45656" rtlCol="0" anchor="b"/>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1312" tIns="45656" rIns="91312" bIns="45656" rtlCol="0" anchor="b"/>
          <a:lstStyle>
            <a:lvl1pPr algn="r">
              <a:defRPr sz="1200"/>
            </a:lvl1pPr>
          </a:lstStyle>
          <a:p>
            <a:pPr rtl="0"/>
            <a:fld id="{B2977E94-A6AB-4E02-8E43-E89F9CF4757F}" type="slidenum">
              <a:rPr lang="en-US" altLang="ja-JP" smtClean="0">
                <a:latin typeface="Meiryo UI" panose="020B0604030504040204" pitchFamily="50" charset="-128"/>
                <a:ea typeface="Meiryo UI" panose="020B0604030504040204" pitchFamily="50" charset="-128"/>
              </a:rPr>
              <a:t>‹#›</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5659" cy="498056"/>
          </a:xfrm>
          <a:prstGeom prst="rect">
            <a:avLst/>
          </a:prstGeom>
        </p:spPr>
        <p:txBody>
          <a:bodyPr vert="horz" lIns="91312" tIns="45656" rIns="91312" bIns="45656" rtlCol="0"/>
          <a:lstStyle>
            <a:lvl1pPr algn="l">
              <a:defRPr sz="1200">
                <a:latin typeface="Meiryo UI" panose="020B0604030504040204" pitchFamily="50" charset="-128"/>
                <a:ea typeface="Meiryo UI" panose="020B0604030504040204" pitchFamily="50" charset="-128"/>
              </a:defRPr>
            </a:lvl1pPr>
          </a:lstStyle>
          <a:p>
            <a:endParaRPr lang="ja-JP" altLang="en-US" dirty="0"/>
          </a:p>
        </p:txBody>
      </p:sp>
      <p:sp>
        <p:nvSpPr>
          <p:cNvPr id="3" name="日付プレースホルダー 2"/>
          <p:cNvSpPr>
            <a:spLocks noGrp="1"/>
          </p:cNvSpPr>
          <p:nvPr>
            <p:ph type="dt" idx="1"/>
          </p:nvPr>
        </p:nvSpPr>
        <p:spPr>
          <a:xfrm>
            <a:off x="3850443" y="0"/>
            <a:ext cx="2945659" cy="498056"/>
          </a:xfrm>
          <a:prstGeom prst="rect">
            <a:avLst/>
          </a:prstGeom>
        </p:spPr>
        <p:txBody>
          <a:bodyPr vert="horz" lIns="91312" tIns="45656" rIns="91312" bIns="45656" rtlCol="0"/>
          <a:lstStyle>
            <a:lvl1pPr algn="r">
              <a:defRPr sz="1200">
                <a:latin typeface="Meiryo UI" panose="020B0604030504040204" pitchFamily="50" charset="-128"/>
                <a:ea typeface="Meiryo UI" panose="020B0604030504040204" pitchFamily="50" charset="-128"/>
              </a:defRPr>
            </a:lvl1pPr>
          </a:lstStyle>
          <a:p>
            <a:fld id="{A0A33820-951A-496C-BD65-E297CF67B2E8}" type="datetime1">
              <a:rPr lang="ja-JP" altLang="en-US" smtClean="0"/>
              <a:pPr/>
              <a:t>2025/8/6</a:t>
            </a:fld>
            <a:endParaRPr lang="ja-JP" altLang="en-US" dirty="0"/>
          </a:p>
        </p:txBody>
      </p:sp>
      <p:sp>
        <p:nvSpPr>
          <p:cNvPr id="4" name="スライド イメージ プレースホルダー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312" tIns="45656" rIns="91312" bIns="45656" rtlCol="0" anchor="ctr"/>
          <a:lstStyle/>
          <a:p>
            <a:pPr rtl="0"/>
            <a:endParaRPr lang="ja-JP" altLang="en-US" dirty="0"/>
          </a:p>
        </p:txBody>
      </p:sp>
      <p:sp>
        <p:nvSpPr>
          <p:cNvPr id="5" name="ノート プレースホルダー 4"/>
          <p:cNvSpPr>
            <a:spLocks noGrp="1"/>
          </p:cNvSpPr>
          <p:nvPr>
            <p:ph type="body" sz="quarter" idx="3"/>
          </p:nvPr>
        </p:nvSpPr>
        <p:spPr>
          <a:xfrm>
            <a:off x="679768" y="4777195"/>
            <a:ext cx="5438140" cy="3908613"/>
          </a:xfrm>
          <a:prstGeom prst="rect">
            <a:avLst/>
          </a:prstGeom>
        </p:spPr>
        <p:txBody>
          <a:bodyPr vert="horz" lIns="91312" tIns="45656" rIns="91312" bIns="45656" rtlCol="0"/>
          <a:lstStyle/>
          <a:p>
            <a:pPr lvl="0" rtl="0"/>
            <a:r>
              <a:rPr lang="ja-JP" altLang="en-US" dirty="0"/>
              <a:t>マスター テキストの書式設定</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a:p>
            <a:pPr lvl="3" rtl="0"/>
            <a:r>
              <a:rPr lang="ja-JP" altLang="en-US" dirty="0"/>
              <a:t>第 </a:t>
            </a:r>
            <a:r>
              <a:rPr lang="en-US" altLang="ja-JP" dirty="0"/>
              <a:t>4 </a:t>
            </a:r>
            <a:r>
              <a:rPr lang="ja-JP" altLang="en-US" dirty="0"/>
              <a:t>レベル</a:t>
            </a:r>
          </a:p>
          <a:p>
            <a:pPr lvl="4" rtl="0"/>
            <a:r>
              <a:rPr lang="ja-JP" altLang="en-US" dirty="0"/>
              <a:t>第 </a:t>
            </a:r>
            <a:r>
              <a:rPr lang="en-US" altLang="ja-JP" dirty="0"/>
              <a:t>5 </a:t>
            </a:r>
            <a:r>
              <a:rPr lang="ja-JP" altLang="en-US" dirty="0"/>
              <a:t>レベル</a:t>
            </a:r>
          </a:p>
        </p:txBody>
      </p:sp>
      <p:sp>
        <p:nvSpPr>
          <p:cNvPr id="6" name="フッター プレースホルダー 5"/>
          <p:cNvSpPr>
            <a:spLocks noGrp="1"/>
          </p:cNvSpPr>
          <p:nvPr>
            <p:ph type="ftr" sz="quarter" idx="4"/>
          </p:nvPr>
        </p:nvSpPr>
        <p:spPr>
          <a:xfrm>
            <a:off x="1" y="9428584"/>
            <a:ext cx="2945659" cy="498055"/>
          </a:xfrm>
          <a:prstGeom prst="rect">
            <a:avLst/>
          </a:prstGeom>
        </p:spPr>
        <p:txBody>
          <a:bodyPr vert="horz" lIns="91312" tIns="45656" rIns="91312" bIns="45656" rtlCol="0" anchor="b"/>
          <a:lstStyle>
            <a:lvl1pPr algn="l">
              <a:defRPr sz="1200">
                <a:latin typeface="Meiryo UI" panose="020B0604030504040204" pitchFamily="50" charset="-128"/>
                <a:ea typeface="Meiryo UI" panose="020B0604030504040204"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312" tIns="45656" rIns="91312" bIns="45656" rtlCol="0" anchor="b"/>
          <a:lstStyle>
            <a:lvl1pPr algn="r">
              <a:defRPr sz="1200">
                <a:latin typeface="Meiryo UI" panose="020B0604030504040204" pitchFamily="50" charset="-128"/>
                <a:ea typeface="Meiryo UI" panose="020B0604030504040204" pitchFamily="50" charset="-128"/>
              </a:defRPr>
            </a:lvl1pPr>
          </a:lstStyle>
          <a:p>
            <a:fld id="{DED491D0-8E1B-49C7-849B-A28568D94497}" type="slidenum">
              <a:rPr lang="en-US" altLang="ja-JP" smtClean="0"/>
              <a:pPr/>
              <a:t>‹#›</a:t>
            </a:fld>
            <a:endParaRPr lang="ja-JP" altLang="en-US" dirty="0"/>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hf hdr="0" ftr="0" dt="0"/>
  <p:notesStyle>
    <a:lvl1pPr marL="0" algn="l" defTabSz="1088569" rtl="0" eaLnBrk="1" latinLnBrk="0" hangingPunct="1">
      <a:defRPr sz="1400" kern="1200">
        <a:solidFill>
          <a:schemeClr val="tx1"/>
        </a:solidFill>
        <a:latin typeface="Meiryo UI" panose="020B0604030504040204" pitchFamily="50" charset="-128"/>
        <a:ea typeface="Meiryo UI" panose="020B0604030504040204" pitchFamily="50" charset="-128"/>
        <a:cs typeface="+mn-cs"/>
      </a:defRPr>
    </a:lvl1pPr>
    <a:lvl2pPr marL="544285" algn="l" defTabSz="1088569" rtl="0" eaLnBrk="1" latinLnBrk="0" hangingPunct="1">
      <a:defRPr sz="1400" kern="1200">
        <a:solidFill>
          <a:schemeClr val="tx1"/>
        </a:solidFill>
        <a:latin typeface="Meiryo UI" panose="020B0604030504040204" pitchFamily="50" charset="-128"/>
        <a:ea typeface="Meiryo UI" panose="020B0604030504040204" pitchFamily="50" charset="-128"/>
        <a:cs typeface="+mn-cs"/>
      </a:defRPr>
    </a:lvl2pPr>
    <a:lvl3pPr marL="1088569" algn="l" defTabSz="1088569" rtl="0" eaLnBrk="1" latinLnBrk="0" hangingPunct="1">
      <a:defRPr sz="1400" kern="1200">
        <a:solidFill>
          <a:schemeClr val="tx1"/>
        </a:solidFill>
        <a:latin typeface="Meiryo UI" panose="020B0604030504040204" pitchFamily="50" charset="-128"/>
        <a:ea typeface="Meiryo UI" panose="020B0604030504040204" pitchFamily="50" charset="-128"/>
        <a:cs typeface="+mn-cs"/>
      </a:defRPr>
    </a:lvl3pPr>
    <a:lvl4pPr marL="1632852" algn="l" defTabSz="1088569" rtl="0" eaLnBrk="1" latinLnBrk="0" hangingPunct="1">
      <a:defRPr sz="1400" kern="1200">
        <a:solidFill>
          <a:schemeClr val="tx1"/>
        </a:solidFill>
        <a:latin typeface="Meiryo UI" panose="020B0604030504040204" pitchFamily="50" charset="-128"/>
        <a:ea typeface="Meiryo UI" panose="020B0604030504040204" pitchFamily="50" charset="-128"/>
        <a:cs typeface="+mn-cs"/>
      </a:defRPr>
    </a:lvl4pPr>
    <a:lvl5pPr marL="2177135" algn="l" defTabSz="1088569" rtl="0" eaLnBrk="1" latinLnBrk="0" hangingPunct="1">
      <a:defRPr sz="1400" kern="1200">
        <a:solidFill>
          <a:schemeClr val="tx1"/>
        </a:solidFill>
        <a:latin typeface="Meiryo UI" panose="020B0604030504040204" pitchFamily="50" charset="-128"/>
        <a:ea typeface="Meiryo UI" panose="020B0604030504040204" pitchFamily="50" charset="-128"/>
        <a:cs typeface="+mn-cs"/>
      </a:defRPr>
    </a:lvl5pPr>
    <a:lvl6pPr marL="2721419" algn="l" defTabSz="1088569" rtl="0" eaLnBrk="1" latinLnBrk="0" hangingPunct="1">
      <a:defRPr sz="1400" kern="1200">
        <a:solidFill>
          <a:schemeClr val="tx1"/>
        </a:solidFill>
        <a:latin typeface="+mn-lt"/>
        <a:ea typeface="+mn-ea"/>
        <a:cs typeface="+mn-cs"/>
      </a:defRPr>
    </a:lvl6pPr>
    <a:lvl7pPr marL="3265705" algn="l" defTabSz="1088569" rtl="0" eaLnBrk="1" latinLnBrk="0" hangingPunct="1">
      <a:defRPr sz="1400" kern="1200">
        <a:solidFill>
          <a:schemeClr val="tx1"/>
        </a:solidFill>
        <a:latin typeface="+mn-lt"/>
        <a:ea typeface="+mn-ea"/>
        <a:cs typeface="+mn-cs"/>
      </a:defRPr>
    </a:lvl7pPr>
    <a:lvl8pPr marL="3809988" algn="l" defTabSz="1088569" rtl="0" eaLnBrk="1" latinLnBrk="0" hangingPunct="1">
      <a:defRPr sz="1400" kern="1200">
        <a:solidFill>
          <a:schemeClr val="tx1"/>
        </a:solidFill>
        <a:latin typeface="+mn-lt"/>
        <a:ea typeface="+mn-ea"/>
        <a:cs typeface="+mn-cs"/>
      </a:defRPr>
    </a:lvl8pPr>
    <a:lvl9pPr marL="4354272" algn="l" defTabSz="1088569"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t>□授業前から表示</a:t>
            </a:r>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1</a:t>
            </a:fld>
            <a:endParaRPr lang="ja-JP" altLang="en-US" dirty="0"/>
          </a:p>
        </p:txBody>
      </p:sp>
    </p:spTree>
    <p:extLst>
      <p:ext uri="{BB962C8B-B14F-4D97-AF65-F5344CB8AC3E}">
        <p14:creationId xmlns:p14="http://schemas.microsoft.com/office/powerpoint/2010/main" val="1780586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EC283-2F60-0C31-8AC2-166D02E9461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D1A8124-4DD3-D3B2-5BAB-9D59F3AF352F}"/>
              </a:ext>
            </a:extLst>
          </p:cNvPr>
          <p:cNvSpPr>
            <a:spLocks noGrp="1" noRot="1" noChangeAspect="1"/>
          </p:cNvSpPr>
          <p:nvPr>
            <p:ph type="sldImg"/>
          </p:nvPr>
        </p:nvSpPr>
        <p:spPr>
          <a:xfrm>
            <a:off x="422275" y="1241425"/>
            <a:ext cx="5953125" cy="3349625"/>
          </a:xfrm>
        </p:spPr>
      </p:sp>
      <p:sp>
        <p:nvSpPr>
          <p:cNvPr id="3" name="ノート プレースホルダー 2">
            <a:extLst>
              <a:ext uri="{FF2B5EF4-FFF2-40B4-BE49-F238E27FC236}">
                <a16:creationId xmlns:a16="http://schemas.microsoft.com/office/drawing/2014/main" id="{ED2C6C40-E8AA-228A-8D5B-C66320B3222F}"/>
              </a:ext>
            </a:extLst>
          </p:cNvPr>
          <p:cNvSpPr>
            <a:spLocks noGrp="1"/>
          </p:cNvSpPr>
          <p:nvPr>
            <p:ph type="body" idx="1"/>
          </p:nvPr>
        </p:nvSpPr>
        <p:spPr/>
        <p:txBody>
          <a:bodyPr/>
          <a:lstStyle/>
          <a:p>
            <a:pPr marL="0" marR="0" lvl="0" indent="0" algn="l" defTabSz="1088569" rtl="0" eaLnBrk="1" fontAlgn="auto" latinLnBrk="0" hangingPunct="1">
              <a:lnSpc>
                <a:spcPct val="100000"/>
              </a:lnSpc>
              <a:spcBef>
                <a:spcPts val="0"/>
              </a:spcBef>
              <a:spcAft>
                <a:spcPts val="0"/>
              </a:spcAft>
              <a:buClrTx/>
              <a:buSzTx/>
              <a:buFontTx/>
              <a:buNone/>
              <a:tabLst/>
              <a:defRPr/>
            </a:pPr>
            <a:r>
              <a:rPr kumimoji="1" lang="en-US" altLang="ja-JP" dirty="0"/>
              <a:t>TBS</a:t>
            </a:r>
            <a:r>
              <a:rPr kumimoji="1" lang="ja-JP" altLang="en-US" dirty="0"/>
              <a:t>系</a:t>
            </a:r>
            <a:r>
              <a:rPr kumimoji="1" lang="en-US" altLang="ja-JP" dirty="0"/>
              <a:t>『</a:t>
            </a:r>
            <a:r>
              <a:rPr kumimoji="1" lang="ja-JP" altLang="en-US" dirty="0"/>
              <a:t>水曜日のダウンタウン</a:t>
            </a:r>
            <a:r>
              <a:rPr kumimoji="1" lang="en-US" altLang="ja-JP" dirty="0"/>
              <a:t>』</a:t>
            </a:r>
            <a:r>
              <a:rPr kumimoji="1" lang="ja-JP" altLang="en-US" dirty="0"/>
              <a:t>は、課題研究の段取りで番組が構成されている。まず、不思議に思ったことを調査し（調べ学習）、課題を立て、仮説を検証内容として提示し、調査・実験を行い、考察して、放映（論文提出）している。</a:t>
            </a:r>
          </a:p>
          <a:p>
            <a:endParaRPr kumimoji="1" lang="ja-JP" altLang="en-US" dirty="0"/>
          </a:p>
        </p:txBody>
      </p:sp>
      <p:sp>
        <p:nvSpPr>
          <p:cNvPr id="4" name="スライド番号プレースホルダー 3">
            <a:extLst>
              <a:ext uri="{FF2B5EF4-FFF2-40B4-BE49-F238E27FC236}">
                <a16:creationId xmlns:a16="http://schemas.microsoft.com/office/drawing/2014/main" id="{F5D88089-8F05-489D-C01A-CC89D0F5590D}"/>
              </a:ext>
            </a:extLst>
          </p:cNvPr>
          <p:cNvSpPr>
            <a:spLocks noGrp="1"/>
          </p:cNvSpPr>
          <p:nvPr>
            <p:ph type="sldNum" sz="quarter" idx="10"/>
          </p:nvPr>
        </p:nvSpPr>
        <p:spPr/>
        <p:txBody>
          <a:bodyPr/>
          <a:lstStyle/>
          <a:p>
            <a:fld id="{DED491D0-8E1B-49C7-849B-A28568D94497}" type="slidenum">
              <a:rPr lang="en-US" altLang="ja-JP" smtClean="0"/>
              <a:pPr/>
              <a:t>10</a:t>
            </a:fld>
            <a:endParaRPr lang="ja-JP" altLang="en-US" dirty="0"/>
          </a:p>
        </p:txBody>
      </p:sp>
    </p:spTree>
    <p:extLst>
      <p:ext uri="{BB962C8B-B14F-4D97-AF65-F5344CB8AC3E}">
        <p14:creationId xmlns:p14="http://schemas.microsoft.com/office/powerpoint/2010/main" val="2404739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テーマや</a:t>
            </a:r>
            <a:r>
              <a:rPr kumimoji="1" lang="en-US" altLang="ja-JP" dirty="0"/>
              <a:t>RQ</a:t>
            </a:r>
            <a:r>
              <a:rPr kumimoji="1" lang="ja-JP" altLang="en-US" dirty="0"/>
              <a:t>は混同しがちだが、水曜日のダウンタウンの例で言うとこれらはこのような関係にあります。</a:t>
            </a:r>
          </a:p>
        </p:txBody>
      </p:sp>
      <p:sp>
        <p:nvSpPr>
          <p:cNvPr id="4" name="スライド番号プレースホルダー 3"/>
          <p:cNvSpPr>
            <a:spLocks noGrp="1"/>
          </p:cNvSpPr>
          <p:nvPr>
            <p:ph type="sldNum" sz="quarter" idx="5"/>
          </p:nvPr>
        </p:nvSpPr>
        <p:spPr/>
        <p:txBody>
          <a:bodyPr/>
          <a:lstStyle/>
          <a:p>
            <a:fld id="{DED491D0-8E1B-49C7-849B-A28568D94497}" type="slidenum">
              <a:rPr lang="en-US" altLang="ja-JP" smtClean="0"/>
              <a:pPr/>
              <a:t>11</a:t>
            </a:fld>
            <a:endParaRPr lang="ja-JP" altLang="en-US" dirty="0"/>
          </a:p>
        </p:txBody>
      </p:sp>
    </p:spTree>
    <p:extLst>
      <p:ext uri="{BB962C8B-B14F-4D97-AF65-F5344CB8AC3E}">
        <p14:creationId xmlns:p14="http://schemas.microsoft.com/office/powerpoint/2010/main" val="2320709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t>研究においてよくある勘違いについてです。</a:t>
            </a:r>
            <a:endParaRPr kumimoji="1" lang="en-US" altLang="ja-JP" dirty="0"/>
          </a:p>
          <a:p>
            <a:r>
              <a:rPr kumimoji="1" lang="ja-JP" altLang="en-US" dirty="0"/>
              <a:t>まず、研究には失敗がつきものです。成功しなければならないなどと思わずにたくさん失敗してください。</a:t>
            </a:r>
            <a:endParaRPr kumimoji="1" lang="en-US" altLang="ja-JP" dirty="0"/>
          </a:p>
          <a:p>
            <a:r>
              <a:rPr kumimoji="1" lang="ja-JP" altLang="en-US" dirty="0"/>
              <a:t>また、立てた仮説が間違ってる場合もありますが、「仮説が間違っていることが証明できたこと」も成果です。</a:t>
            </a:r>
            <a:endParaRPr kumimoji="1" lang="en-US" altLang="ja-JP" dirty="0"/>
          </a:p>
          <a:p>
            <a:r>
              <a:rPr kumimoji="1" lang="ja-JP" altLang="en-US" dirty="0"/>
              <a:t>最後に、皆さんが行う研究の進め方や結果は先生たちもよくわかりません。「これどうしたらいいですか？」と丸投げするのではなく、「こうしようと思うんですけどどう思いますか？」と提案してみてください。一緒に悩みましょう。</a:t>
            </a:r>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12</a:t>
            </a:fld>
            <a:endParaRPr lang="ja-JP" altLang="en-US" dirty="0"/>
          </a:p>
        </p:txBody>
      </p:sp>
    </p:spTree>
    <p:extLst>
      <p:ext uri="{BB962C8B-B14F-4D97-AF65-F5344CB8AC3E}">
        <p14:creationId xmlns:p14="http://schemas.microsoft.com/office/powerpoint/2010/main" val="1737575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t>成果を発表する機会は２回あります。</a:t>
            </a:r>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13</a:t>
            </a:fld>
            <a:endParaRPr lang="ja-JP" altLang="en-US" dirty="0"/>
          </a:p>
        </p:txBody>
      </p:sp>
    </p:spTree>
    <p:extLst>
      <p:ext uri="{BB962C8B-B14F-4D97-AF65-F5344CB8AC3E}">
        <p14:creationId xmlns:p14="http://schemas.microsoft.com/office/powerpoint/2010/main" val="476564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t>最終的には成果を論文にして</a:t>
            </a:r>
            <a:r>
              <a:rPr kumimoji="1" lang="en-US" altLang="ja-JP" dirty="0"/>
              <a:t>HP</a:t>
            </a:r>
            <a:r>
              <a:rPr kumimoji="1" lang="ja-JP" altLang="en-US" dirty="0"/>
              <a:t>で公開します。</a:t>
            </a:r>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14</a:t>
            </a:fld>
            <a:endParaRPr lang="ja-JP" altLang="en-US" dirty="0"/>
          </a:p>
        </p:txBody>
      </p:sp>
    </p:spTree>
    <p:extLst>
      <p:ext uri="{BB962C8B-B14F-4D97-AF65-F5344CB8AC3E}">
        <p14:creationId xmlns:p14="http://schemas.microsoft.com/office/powerpoint/2010/main" val="3805571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t>年間のスケジュールは配付しているプリントの通りです。</a:t>
            </a:r>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15</a:t>
            </a:fld>
            <a:endParaRPr lang="ja-JP" altLang="en-US" dirty="0"/>
          </a:p>
        </p:txBody>
      </p:sp>
    </p:spTree>
    <p:extLst>
      <p:ext uri="{BB962C8B-B14F-4D97-AF65-F5344CB8AC3E}">
        <p14:creationId xmlns:p14="http://schemas.microsoft.com/office/powerpoint/2010/main" val="3552708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t>これからまずはテーマ設定をしますが、学校</a:t>
            </a:r>
            <a:r>
              <a:rPr kumimoji="1" lang="en-US" altLang="ja-JP" dirty="0"/>
              <a:t>HP</a:t>
            </a:r>
            <a:r>
              <a:rPr kumimoji="1" lang="ja-JP" altLang="en-US" dirty="0"/>
              <a:t>に過去の先輩たちの論文がたくさん載っています。</a:t>
            </a:r>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16</a:t>
            </a:fld>
            <a:endParaRPr lang="ja-JP" altLang="en-US" dirty="0"/>
          </a:p>
        </p:txBody>
      </p:sp>
    </p:spTree>
    <p:extLst>
      <p:ext uri="{BB962C8B-B14F-4D97-AF65-F5344CB8AC3E}">
        <p14:creationId xmlns:p14="http://schemas.microsoft.com/office/powerpoint/2010/main" val="1444004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680B7-DE4C-E1D9-4D3E-7BD66B2981E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A295458-7AFB-DC69-3C60-FE092BDA67B3}"/>
              </a:ext>
            </a:extLst>
          </p:cNvPr>
          <p:cNvSpPr>
            <a:spLocks noGrp="1" noRot="1" noChangeAspect="1"/>
          </p:cNvSpPr>
          <p:nvPr>
            <p:ph type="sldImg"/>
          </p:nvPr>
        </p:nvSpPr>
        <p:spPr>
          <a:xfrm>
            <a:off x="422275" y="1241425"/>
            <a:ext cx="5953125" cy="3349625"/>
          </a:xfrm>
        </p:spPr>
      </p:sp>
      <p:sp>
        <p:nvSpPr>
          <p:cNvPr id="3" name="ノート プレースホルダー 2">
            <a:extLst>
              <a:ext uri="{FF2B5EF4-FFF2-40B4-BE49-F238E27FC236}">
                <a16:creationId xmlns:a16="http://schemas.microsoft.com/office/drawing/2014/main" id="{46EE9285-3AA3-78A8-DA66-6EB848B5BDD9}"/>
              </a:ext>
            </a:extLst>
          </p:cNvPr>
          <p:cNvSpPr>
            <a:spLocks noGrp="1"/>
          </p:cNvSpPr>
          <p:nvPr>
            <p:ph type="body" idx="1"/>
          </p:nvPr>
        </p:nvSpPr>
        <p:spPr/>
        <p:txBody>
          <a:bodyPr/>
          <a:lstStyle/>
          <a:p>
            <a:r>
              <a:rPr kumimoji="1" lang="ja-JP" altLang="en-US" dirty="0"/>
              <a:t>これらを閲覧し、引き継げそうなものはテーマを引き継いでももちろん</a:t>
            </a:r>
            <a:r>
              <a:rPr kumimoji="1" lang="en-US" altLang="ja-JP" dirty="0"/>
              <a:t>OK</a:t>
            </a:r>
            <a:r>
              <a:rPr kumimoji="1" lang="ja-JP" altLang="en-US" dirty="0"/>
              <a:t>です。</a:t>
            </a:r>
            <a:endParaRPr kumimoji="1" lang="en-US" altLang="ja-JP" dirty="0"/>
          </a:p>
          <a:p>
            <a:r>
              <a:rPr kumimoji="1" lang="ja-JP" altLang="en-US" dirty="0"/>
              <a:t>まずは先行研究を参考に、自分たちのテーマをいったん決めましょう。決めてから修正してもまったく問題ありません。</a:t>
            </a:r>
          </a:p>
        </p:txBody>
      </p:sp>
      <p:sp>
        <p:nvSpPr>
          <p:cNvPr id="4" name="スライド番号プレースホルダー 3">
            <a:extLst>
              <a:ext uri="{FF2B5EF4-FFF2-40B4-BE49-F238E27FC236}">
                <a16:creationId xmlns:a16="http://schemas.microsoft.com/office/drawing/2014/main" id="{3088EAAF-8AFF-5607-A884-5136CEFDDF39}"/>
              </a:ext>
            </a:extLst>
          </p:cNvPr>
          <p:cNvSpPr>
            <a:spLocks noGrp="1"/>
          </p:cNvSpPr>
          <p:nvPr>
            <p:ph type="sldNum" sz="quarter" idx="10"/>
          </p:nvPr>
        </p:nvSpPr>
        <p:spPr/>
        <p:txBody>
          <a:bodyPr/>
          <a:lstStyle/>
          <a:p>
            <a:fld id="{DED491D0-8E1B-49C7-849B-A28568D94497}" type="slidenum">
              <a:rPr lang="en-US" altLang="ja-JP" smtClean="0"/>
              <a:pPr/>
              <a:t>17</a:t>
            </a:fld>
            <a:endParaRPr lang="ja-JP" altLang="en-US" dirty="0"/>
          </a:p>
        </p:txBody>
      </p:sp>
    </p:spTree>
    <p:extLst>
      <p:ext uri="{BB962C8B-B14F-4D97-AF65-F5344CB8AC3E}">
        <p14:creationId xmlns:p14="http://schemas.microsoft.com/office/powerpoint/2010/main" val="4274415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t>評価についてです。</a:t>
            </a:r>
            <a:endParaRPr kumimoji="1" lang="en-US" altLang="ja-JP" dirty="0"/>
          </a:p>
          <a:p>
            <a:r>
              <a:rPr kumimoji="1" lang="ja-JP" altLang="en-US" dirty="0"/>
              <a:t>テストは行わないので、普段の取組などで成績をつけます。</a:t>
            </a:r>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18</a:t>
            </a:fld>
            <a:endParaRPr lang="ja-JP" altLang="en-US" dirty="0"/>
          </a:p>
        </p:txBody>
      </p:sp>
    </p:spTree>
    <p:extLst>
      <p:ext uri="{BB962C8B-B14F-4D97-AF65-F5344CB8AC3E}">
        <p14:creationId xmlns:p14="http://schemas.microsoft.com/office/powerpoint/2010/main" val="3660924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C507F-76D3-0554-D7B7-3406FB1CB7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6455F0E-0101-08BF-9129-D78D66EB0852}"/>
              </a:ext>
            </a:extLst>
          </p:cNvPr>
          <p:cNvSpPr>
            <a:spLocks noGrp="1" noRot="1" noChangeAspect="1"/>
          </p:cNvSpPr>
          <p:nvPr>
            <p:ph type="sldImg"/>
          </p:nvPr>
        </p:nvSpPr>
        <p:spPr>
          <a:xfrm>
            <a:off x="422275" y="1241425"/>
            <a:ext cx="5953125" cy="3349625"/>
          </a:xfrm>
        </p:spPr>
      </p:sp>
      <p:sp>
        <p:nvSpPr>
          <p:cNvPr id="3" name="ノート プレースホルダー 2">
            <a:extLst>
              <a:ext uri="{FF2B5EF4-FFF2-40B4-BE49-F238E27FC236}">
                <a16:creationId xmlns:a16="http://schemas.microsoft.com/office/drawing/2014/main" id="{23677523-06BD-BCD1-12D1-AD7D21F90FE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19EE315-0733-25AA-E6C5-958198BF3F11}"/>
              </a:ext>
            </a:extLst>
          </p:cNvPr>
          <p:cNvSpPr>
            <a:spLocks noGrp="1"/>
          </p:cNvSpPr>
          <p:nvPr>
            <p:ph type="sldNum" sz="quarter" idx="10"/>
          </p:nvPr>
        </p:nvSpPr>
        <p:spPr/>
        <p:txBody>
          <a:bodyPr/>
          <a:lstStyle/>
          <a:p>
            <a:fld id="{DED491D0-8E1B-49C7-849B-A28568D94497}" type="slidenum">
              <a:rPr lang="en-US" altLang="ja-JP" smtClean="0"/>
              <a:pPr/>
              <a:t>19</a:t>
            </a:fld>
            <a:endParaRPr lang="ja-JP" altLang="en-US" dirty="0"/>
          </a:p>
        </p:txBody>
      </p:sp>
    </p:spTree>
    <p:extLst>
      <p:ext uri="{BB962C8B-B14F-4D97-AF65-F5344CB8AC3E}">
        <p14:creationId xmlns:p14="http://schemas.microsoft.com/office/powerpoint/2010/main" val="1599619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t>□今日の授業内容を紹介</a:t>
            </a:r>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2</a:t>
            </a:fld>
            <a:endParaRPr lang="ja-JP" altLang="en-US" dirty="0"/>
          </a:p>
        </p:txBody>
      </p:sp>
    </p:spTree>
    <p:extLst>
      <p:ext uri="{BB962C8B-B14F-4D97-AF65-F5344CB8AC3E}">
        <p14:creationId xmlns:p14="http://schemas.microsoft.com/office/powerpoint/2010/main" val="495912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t>研究の内容はきちんと記録をつけましょう。</a:t>
            </a:r>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20</a:t>
            </a:fld>
            <a:endParaRPr lang="ja-JP" altLang="en-US" dirty="0"/>
          </a:p>
        </p:txBody>
      </p:sp>
    </p:spTree>
    <p:extLst>
      <p:ext uri="{BB962C8B-B14F-4D97-AF65-F5344CB8AC3E}">
        <p14:creationId xmlns:p14="http://schemas.microsoft.com/office/powerpoint/2010/main" val="2037053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t>このようなルールに従って適切に管理してください。</a:t>
            </a:r>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21</a:t>
            </a:fld>
            <a:endParaRPr lang="ja-JP" altLang="en-US" dirty="0"/>
          </a:p>
        </p:txBody>
      </p:sp>
    </p:spTree>
    <p:extLst>
      <p:ext uri="{BB962C8B-B14F-4D97-AF65-F5344CB8AC3E}">
        <p14:creationId xmlns:p14="http://schemas.microsoft.com/office/powerpoint/2010/main" val="79609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t>たくさんの人間の協力を仰ぐためには、しっかりと練られた有効性の高いアンケートを実施する責任があります。</a:t>
            </a:r>
            <a:endParaRPr kumimoji="1" lang="en-US" altLang="ja-JP" dirty="0"/>
          </a:p>
          <a:p>
            <a:pPr marL="0" indent="0">
              <a:buNone/>
            </a:pPr>
            <a:r>
              <a:rPr lang="ja-JP" altLang="en-US" sz="1400" dirty="0"/>
              <a:t>総務省統計局</a:t>
            </a:r>
            <a:r>
              <a:rPr lang="en-US" altLang="ja-JP" sz="1400" dirty="0"/>
              <a:t>HP</a:t>
            </a:r>
            <a:r>
              <a:rPr lang="ja-JP" altLang="en-US" sz="1400" dirty="0"/>
              <a:t>、経済産業省</a:t>
            </a:r>
            <a:r>
              <a:rPr lang="en-US" altLang="ja-JP" sz="1400" dirty="0"/>
              <a:t>HP</a:t>
            </a:r>
            <a:r>
              <a:rPr lang="ja-JP" altLang="en-US" sz="1400" dirty="0"/>
              <a:t>　統計ページなどのビッグデータもうまく活用しましょう</a:t>
            </a:r>
            <a:endParaRPr lang="en-US" altLang="ja-JP" sz="1400" dirty="0"/>
          </a:p>
          <a:p>
            <a:endParaRPr kumimoji="1" lang="ja-JP" altLang="en-US" dirty="0"/>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22</a:t>
            </a:fld>
            <a:endParaRPr lang="ja-JP" altLang="en-US" dirty="0"/>
          </a:p>
        </p:txBody>
      </p:sp>
    </p:spTree>
    <p:extLst>
      <p:ext uri="{BB962C8B-B14F-4D97-AF65-F5344CB8AC3E}">
        <p14:creationId xmlns:p14="http://schemas.microsoft.com/office/powerpoint/2010/main" val="3789148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t>たくさんの人間の協力を仰ぐためには、しっかりと練られた有効性の高いアンケートを実施する責任があります。</a:t>
            </a:r>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23</a:t>
            </a:fld>
            <a:endParaRPr lang="ja-JP" altLang="en-US" dirty="0"/>
          </a:p>
        </p:txBody>
      </p:sp>
    </p:spTree>
    <p:extLst>
      <p:ext uri="{BB962C8B-B14F-4D97-AF65-F5344CB8AC3E}">
        <p14:creationId xmlns:p14="http://schemas.microsoft.com/office/powerpoint/2010/main" val="3347619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t>購入についての注意です。</a:t>
            </a:r>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24</a:t>
            </a:fld>
            <a:endParaRPr lang="ja-JP" altLang="en-US" dirty="0"/>
          </a:p>
        </p:txBody>
      </p:sp>
    </p:spTree>
    <p:extLst>
      <p:ext uri="{BB962C8B-B14F-4D97-AF65-F5344CB8AC3E}">
        <p14:creationId xmlns:p14="http://schemas.microsoft.com/office/powerpoint/2010/main" val="3245489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t>先生とのデータ共有は</a:t>
            </a:r>
            <a:r>
              <a:rPr kumimoji="1" lang="en-US" altLang="ja-JP" dirty="0"/>
              <a:t>Google</a:t>
            </a:r>
            <a:r>
              <a:rPr kumimoji="1" lang="ja-JP" altLang="en-US" dirty="0"/>
              <a:t>を用います。</a:t>
            </a:r>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25</a:t>
            </a:fld>
            <a:endParaRPr lang="ja-JP" altLang="en-US" dirty="0"/>
          </a:p>
        </p:txBody>
      </p:sp>
    </p:spTree>
    <p:extLst>
      <p:ext uri="{BB962C8B-B14F-4D97-AF65-F5344CB8AC3E}">
        <p14:creationId xmlns:p14="http://schemas.microsoft.com/office/powerpoint/2010/main" val="3496651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t>課題研究は、創造的思考力を持つ人材を育成することである。</a:t>
            </a:r>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3</a:t>
            </a:fld>
            <a:endParaRPr lang="ja-JP" altLang="en-US" dirty="0"/>
          </a:p>
        </p:txBody>
      </p:sp>
    </p:spTree>
    <p:extLst>
      <p:ext uri="{BB962C8B-B14F-4D97-AF65-F5344CB8AC3E}">
        <p14:creationId xmlns:p14="http://schemas.microsoft.com/office/powerpoint/2010/main" val="2850911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t>そういった人材は、日本や世界が抱える</a:t>
            </a:r>
            <a:r>
              <a:rPr kumimoji="1" lang="en-US" altLang="ja-JP" dirty="0"/>
              <a:t>SDGs</a:t>
            </a:r>
            <a:r>
              <a:rPr kumimoji="1" lang="ja-JP" altLang="en-US" dirty="0" err="1"/>
              <a:t>のような</a:t>
            </a:r>
            <a:r>
              <a:rPr kumimoji="1" lang="ja-JP" altLang="en-US" dirty="0"/>
              <a:t>課題の達成に必要です</a:t>
            </a:r>
            <a:endParaRPr kumimoji="1" lang="en-US" altLang="ja-JP" dirty="0"/>
          </a:p>
          <a:p>
            <a:r>
              <a:rPr kumimoji="1" lang="ja-JP" altLang="en-US" dirty="0"/>
              <a:t>例えば、大阪大学の総合型選抜（旧</a:t>
            </a:r>
            <a:r>
              <a:rPr kumimoji="1" lang="en-US" altLang="ja-JP" dirty="0"/>
              <a:t>AO</a:t>
            </a:r>
            <a:r>
              <a:rPr kumimoji="1" lang="ja-JP" altLang="en-US" dirty="0"/>
              <a:t>）の要項では、次のような表記があります。</a:t>
            </a:r>
            <a:endParaRPr kumimoji="1" lang="en-US" altLang="ja-JP" dirty="0"/>
          </a:p>
          <a:p>
            <a:r>
              <a:rPr kumimoji="1" lang="ja-JP" altLang="en-US" dirty="0"/>
              <a:t>課題研究の実績であるとか、</a:t>
            </a:r>
            <a:r>
              <a:rPr kumimoji="1" lang="en-US" altLang="ja-JP" dirty="0"/>
              <a:t>SSH</a:t>
            </a:r>
            <a:r>
              <a:rPr kumimoji="1" lang="ja-JP" altLang="en-US" dirty="0"/>
              <a:t>に関連した経験が入試資格となります。高津高校では、理系の進学志望者は全員</a:t>
            </a:r>
            <a:r>
              <a:rPr kumimoji="1" lang="en-US" altLang="ja-JP" dirty="0"/>
              <a:t>SSH</a:t>
            </a:r>
            <a:r>
              <a:rPr kumimoji="1" lang="ja-JP" altLang="en-US" dirty="0"/>
              <a:t>コースに認可されますし、文系も理系も全員が課題研究を行います。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4</a:t>
            </a:fld>
            <a:endParaRPr lang="ja-JP" altLang="en-US" dirty="0"/>
          </a:p>
        </p:txBody>
      </p:sp>
    </p:spTree>
    <p:extLst>
      <p:ext uri="{BB962C8B-B14F-4D97-AF65-F5344CB8AC3E}">
        <p14:creationId xmlns:p14="http://schemas.microsoft.com/office/powerpoint/2010/main" val="3129639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t>学力以外の部分を評価するため、大学では①推薦や</a:t>
            </a:r>
            <a:r>
              <a:rPr kumimoji="1" lang="en-US" altLang="ja-JP" dirty="0"/>
              <a:t>AO</a:t>
            </a:r>
            <a:r>
              <a:rPr kumimoji="1" lang="ja-JP" altLang="en-US" dirty="0"/>
              <a:t>入試の割合を高めたり、②調査書の表記方法を変えたりします。</a:t>
            </a:r>
            <a:endParaRPr kumimoji="1" lang="en-US" altLang="ja-JP" dirty="0"/>
          </a:p>
          <a:p>
            <a:r>
              <a:rPr kumimoji="1" lang="ja-JP" altLang="en-US" dirty="0"/>
              <a:t>そこで評価されるのは、テストで高得点を取ったことだけでなく、学校内外でどのような学びを経験してきたか、です。</a:t>
            </a:r>
            <a:endParaRPr kumimoji="1" lang="en-US" altLang="ja-JP" dirty="0"/>
          </a:p>
          <a:p>
            <a:r>
              <a:rPr kumimoji="1" lang="ja-JP" altLang="en-US" dirty="0"/>
              <a:t>つまり、受験生とがアクティブラーナー（積極的に学ぶ姿勢を持つ者）であるかどうかを見極めようとします。</a:t>
            </a:r>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5</a:t>
            </a:fld>
            <a:endParaRPr lang="ja-JP" altLang="en-US" dirty="0"/>
          </a:p>
        </p:txBody>
      </p:sp>
    </p:spTree>
    <p:extLst>
      <p:ext uri="{BB962C8B-B14F-4D97-AF65-F5344CB8AC3E}">
        <p14:creationId xmlns:p14="http://schemas.microsoft.com/office/powerpoint/2010/main" val="2607836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en-US" altLang="ja-JP" dirty="0"/>
              <a:t>SSH</a:t>
            </a:r>
            <a:r>
              <a:rPr kumimoji="1" lang="ja-JP" altLang="en-US" dirty="0"/>
              <a:t>卒業生に対する調査（</a:t>
            </a:r>
            <a:r>
              <a:rPr kumimoji="1" lang="en-US" altLang="ja-JP" dirty="0"/>
              <a:t>2022</a:t>
            </a:r>
            <a:r>
              <a:rPr kumimoji="1" lang="ja-JP" altLang="en-US" dirty="0"/>
              <a:t>年実施）において卒業生から得られた回答からも、課題研究で身につけるような能力の必要性が伺えます。</a:t>
            </a:r>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6</a:t>
            </a:fld>
            <a:endParaRPr lang="ja-JP" altLang="en-US" dirty="0"/>
          </a:p>
        </p:txBody>
      </p:sp>
    </p:spTree>
    <p:extLst>
      <p:ext uri="{BB962C8B-B14F-4D97-AF65-F5344CB8AC3E}">
        <p14:creationId xmlns:p14="http://schemas.microsoft.com/office/powerpoint/2010/main" val="3711640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t>高津</a:t>
            </a:r>
            <a:r>
              <a:rPr kumimoji="1" lang="en-US" altLang="ja-JP" dirty="0"/>
              <a:t>LC</a:t>
            </a:r>
            <a:r>
              <a:rPr kumimoji="1" lang="ja-JP" altLang="en-US" dirty="0"/>
              <a:t>は</a:t>
            </a:r>
            <a:r>
              <a:rPr kumimoji="1" lang="en-US" altLang="ja-JP" dirty="0"/>
              <a:t>Ⅰ</a:t>
            </a:r>
            <a:r>
              <a:rPr kumimoji="1" lang="ja-JP" altLang="en-US" dirty="0"/>
              <a:t>～</a:t>
            </a:r>
            <a:r>
              <a:rPr kumimoji="1" lang="en-US" altLang="ja-JP" dirty="0"/>
              <a:t>Ⅲ</a:t>
            </a:r>
            <a:r>
              <a:rPr kumimoji="1" lang="ja-JP" altLang="en-US" dirty="0"/>
              <a:t>間であります。ローマ数字は学年とリンクしています。</a:t>
            </a:r>
            <a:endParaRPr kumimoji="1" lang="en-US" altLang="ja-JP" dirty="0"/>
          </a:p>
          <a:p>
            <a:r>
              <a:rPr kumimoji="1" lang="ja-JP" altLang="en-US" dirty="0"/>
              <a:t>高津</a:t>
            </a:r>
            <a:r>
              <a:rPr kumimoji="1" lang="en-US" altLang="ja-JP" dirty="0" err="1"/>
              <a:t>LCⅠ</a:t>
            </a:r>
            <a:r>
              <a:rPr kumimoji="1" lang="ja-JP" altLang="en-US" dirty="0"/>
              <a:t>では、課題研究を行うための素地を育成するため、高津高校が独自に設定した</a:t>
            </a:r>
            <a:r>
              <a:rPr kumimoji="1" lang="en-US" altLang="ja-JP" dirty="0"/>
              <a:t>21</a:t>
            </a:r>
            <a:r>
              <a:rPr kumimoji="1" lang="ja-JP" altLang="en-US" dirty="0"/>
              <a:t>世紀型スキルを</a:t>
            </a:r>
            <a:r>
              <a:rPr kumimoji="1" lang="en-US" altLang="ja-JP" dirty="0"/>
              <a:t>16</a:t>
            </a:r>
            <a:r>
              <a:rPr kumimoji="1" lang="ja-JP" altLang="en-US" dirty="0"/>
              <a:t>のサイエンティフィックスキルズと銘打って、経験を通じて学んでいきます。</a:t>
            </a:r>
            <a:endParaRPr kumimoji="1" lang="en-US" altLang="ja-JP" dirty="0"/>
          </a:p>
          <a:p>
            <a:r>
              <a:rPr kumimoji="1" lang="ja-JP" altLang="en-US" dirty="0"/>
              <a:t>高津</a:t>
            </a:r>
            <a:r>
              <a:rPr kumimoji="1" lang="en-US" altLang="ja-JP" dirty="0" err="1"/>
              <a:t>LCⅡ</a:t>
            </a:r>
            <a:r>
              <a:rPr kumimoji="1" lang="ja-JP" altLang="en-US" dirty="0"/>
              <a:t>では、科目別に班を作り、課題研究を実施します。</a:t>
            </a:r>
            <a:endParaRPr kumimoji="1" lang="en-US" altLang="ja-JP" dirty="0"/>
          </a:p>
          <a:p>
            <a:r>
              <a:rPr kumimoji="1" lang="ja-JP" altLang="en-US" dirty="0"/>
              <a:t>高津</a:t>
            </a:r>
            <a:r>
              <a:rPr kumimoji="1" lang="en-US" altLang="ja-JP" dirty="0" err="1"/>
              <a:t>LCⅢ</a:t>
            </a:r>
            <a:r>
              <a:rPr kumimoji="1" lang="ja-JP" altLang="en-US" dirty="0"/>
              <a:t>では、課題研究の成果を論文にします。</a:t>
            </a:r>
            <a:endParaRPr kumimoji="1" lang="en-US" altLang="ja-JP" dirty="0"/>
          </a:p>
          <a:p>
            <a:r>
              <a:rPr kumimoji="1" lang="ja-JP" altLang="en-US" dirty="0"/>
              <a:t>完成した論文は、推薦・総合型選抜の評価対象になります。</a:t>
            </a:r>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7</a:t>
            </a:fld>
            <a:endParaRPr lang="ja-JP" altLang="en-US" dirty="0"/>
          </a:p>
        </p:txBody>
      </p:sp>
    </p:spTree>
    <p:extLst>
      <p:ext uri="{BB962C8B-B14F-4D97-AF65-F5344CB8AC3E}">
        <p14:creationId xmlns:p14="http://schemas.microsoft.com/office/powerpoint/2010/main" val="2382526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年で学んだ</a:t>
            </a:r>
            <a:r>
              <a:rPr kumimoji="1" lang="en-US" altLang="ja-JP" dirty="0" err="1"/>
              <a:t>LCⅠ</a:t>
            </a:r>
            <a:r>
              <a:rPr kumimoji="1" lang="ja-JP" altLang="en-US" dirty="0"/>
              <a:t>のスキルも活用します</a:t>
            </a:r>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8</a:t>
            </a:fld>
            <a:endParaRPr lang="ja-JP" altLang="en-US" dirty="0"/>
          </a:p>
        </p:txBody>
      </p:sp>
    </p:spTree>
    <p:extLst>
      <p:ext uri="{BB962C8B-B14F-4D97-AF65-F5344CB8AC3E}">
        <p14:creationId xmlns:p14="http://schemas.microsoft.com/office/powerpoint/2010/main" val="791283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t>課題研究メソッド</a:t>
            </a:r>
            <a:r>
              <a:rPr kumimoji="1" lang="en-US" altLang="ja-JP" dirty="0"/>
              <a:t>P8</a:t>
            </a:r>
            <a:r>
              <a:rPr kumimoji="1" lang="ja-JP" altLang="en-US" dirty="0"/>
              <a:t>参照</a:t>
            </a:r>
            <a:endParaRPr kumimoji="1" lang="en-US" altLang="ja-JP" dirty="0"/>
          </a:p>
          <a:p>
            <a:r>
              <a:rPr kumimoji="1" lang="ja-JP" altLang="en-US" dirty="0"/>
              <a:t>調べ学習とは、</a:t>
            </a:r>
            <a:r>
              <a:rPr kumimoji="1" lang="en-US" altLang="ja-JP" dirty="0"/>
              <a:t>『</a:t>
            </a:r>
            <a:r>
              <a:rPr kumimoji="1" lang="ja-JP" altLang="en-US" dirty="0"/>
              <a:t>あさがお野観察記録</a:t>
            </a:r>
            <a:r>
              <a:rPr kumimoji="1" lang="en-US" altLang="ja-JP" dirty="0"/>
              <a:t>』</a:t>
            </a:r>
            <a:r>
              <a:rPr kumimoji="1" lang="ja-JP" altLang="en-US" dirty="0"/>
              <a:t>や</a:t>
            </a:r>
            <a:r>
              <a:rPr kumimoji="1" lang="en-US" altLang="ja-JP" dirty="0"/>
              <a:t>『</a:t>
            </a:r>
            <a:r>
              <a:rPr kumimoji="1" lang="ja-JP" altLang="en-US" dirty="0"/>
              <a:t>○○という職業を調べてみよう</a:t>
            </a:r>
            <a:r>
              <a:rPr kumimoji="1" lang="en-US" altLang="ja-JP" dirty="0"/>
              <a:t>』</a:t>
            </a:r>
            <a:r>
              <a:rPr kumimoji="1" lang="ja-JP" altLang="en-US" dirty="0"/>
              <a:t>など、今まで経験してきているはず。</a:t>
            </a:r>
            <a:endParaRPr kumimoji="1" lang="en-US" altLang="ja-JP" dirty="0"/>
          </a:p>
          <a:p>
            <a:r>
              <a:rPr kumimoji="1" lang="ja-JP" altLang="en-US" dirty="0"/>
              <a:t>課題研究とは、調べ学習後に出てくる</a:t>
            </a:r>
            <a:r>
              <a:rPr kumimoji="1" lang="en-US" altLang="ja-JP" dirty="0"/>
              <a:t>『</a:t>
            </a:r>
            <a:r>
              <a:rPr kumimoji="1" lang="ja-JP" altLang="en-US" dirty="0"/>
              <a:t>課題</a:t>
            </a:r>
            <a:r>
              <a:rPr kumimoji="1" lang="en-US" altLang="ja-JP" dirty="0"/>
              <a:t>』</a:t>
            </a:r>
            <a:r>
              <a:rPr kumimoji="1" lang="ja-JP" altLang="en-US" dirty="0"/>
              <a:t>を解決し、論文にまとめる活動のこと。</a:t>
            </a:r>
            <a:endParaRPr kumimoji="1" lang="en-US" altLang="ja-JP" dirty="0"/>
          </a:p>
        </p:txBody>
      </p:sp>
      <p:sp>
        <p:nvSpPr>
          <p:cNvPr id="4" name="スライド番号プレースホルダー 3"/>
          <p:cNvSpPr>
            <a:spLocks noGrp="1"/>
          </p:cNvSpPr>
          <p:nvPr>
            <p:ph type="sldNum" sz="quarter" idx="10"/>
          </p:nvPr>
        </p:nvSpPr>
        <p:spPr/>
        <p:txBody>
          <a:bodyPr/>
          <a:lstStyle/>
          <a:p>
            <a:fld id="{DED491D0-8E1B-49C7-849B-A28568D94497}" type="slidenum">
              <a:rPr lang="en-US" altLang="ja-JP" smtClean="0"/>
              <a:pPr/>
              <a:t>9</a:t>
            </a:fld>
            <a:endParaRPr lang="ja-JP" altLang="en-US" dirty="0"/>
          </a:p>
        </p:txBody>
      </p:sp>
    </p:spTree>
    <p:extLst>
      <p:ext uri="{BB962C8B-B14F-4D97-AF65-F5344CB8AC3E}">
        <p14:creationId xmlns:p14="http://schemas.microsoft.com/office/powerpoint/2010/main" val="1754414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長方形 8"/>
          <p:cNvSpPr/>
          <p:nvPr/>
        </p:nvSpPr>
        <p:spPr>
          <a:xfrm>
            <a:off x="4015338" y="1944370"/>
            <a:ext cx="13267775" cy="4212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78" tIns="54439" rIns="108878" bIns="54439" rtlCol="0" anchor="ctr"/>
          <a:lstStyle/>
          <a:p>
            <a:pPr algn="ctr" rtl="0"/>
            <a:endParaRPr lang="ja-JP" altLang="en-US" sz="2100" noProof="0" dirty="0">
              <a:latin typeface="Meiryo UI" panose="020B0604030504040204" pitchFamily="50" charset="-128"/>
              <a:ea typeface="Meiryo UI" panose="020B0604030504040204" pitchFamily="50" charset="-128"/>
            </a:endParaRPr>
          </a:p>
        </p:txBody>
      </p:sp>
      <p:sp>
        <p:nvSpPr>
          <p:cNvPr id="10" name="長方形 9"/>
          <p:cNvSpPr/>
          <p:nvPr/>
        </p:nvSpPr>
        <p:spPr>
          <a:xfrm>
            <a:off x="4015338" y="6325685"/>
            <a:ext cx="13267775" cy="14647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78" tIns="54439" rIns="108878" bIns="54439" rtlCol="0" anchor="ctr"/>
          <a:lstStyle/>
          <a:p>
            <a:pPr algn="ctr" rtl="0"/>
            <a:endParaRPr lang="ja-JP" altLang="en-US" sz="2100" noProof="0" dirty="0">
              <a:latin typeface="Meiryo UI" panose="020B0604030504040204" pitchFamily="50" charset="-128"/>
              <a:ea typeface="Meiryo UI" panose="020B0604030504040204" pitchFamily="50" charset="-128"/>
            </a:endParaRPr>
          </a:p>
        </p:txBody>
      </p:sp>
      <p:sp>
        <p:nvSpPr>
          <p:cNvPr id="2" name="タイトル 1"/>
          <p:cNvSpPr>
            <a:spLocks noGrp="1"/>
          </p:cNvSpPr>
          <p:nvPr>
            <p:ph type="ctrTitle"/>
          </p:nvPr>
        </p:nvSpPr>
        <p:spPr bwMode="black">
          <a:xfrm>
            <a:off x="4501093" y="2755576"/>
            <a:ext cx="12049502" cy="3384644"/>
          </a:xfrm>
        </p:spPr>
        <p:txBody>
          <a:bodyPr rtlCol="0" anchor="b"/>
          <a:lstStyle>
            <a:lvl1pPr algn="l" rtl="0">
              <a:lnSpc>
                <a:spcPct val="90000"/>
              </a:lnSpc>
              <a:defRPr sz="7100" b="1">
                <a:solidFill>
                  <a:schemeClr val="tx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サブタイトル 2"/>
          <p:cNvSpPr>
            <a:spLocks noGrp="1"/>
          </p:cNvSpPr>
          <p:nvPr>
            <p:ph type="subTitle" idx="1"/>
          </p:nvPr>
        </p:nvSpPr>
        <p:spPr>
          <a:xfrm>
            <a:off x="4501093" y="6433971"/>
            <a:ext cx="12049502" cy="1226673"/>
          </a:xfrm>
        </p:spPr>
        <p:txBody>
          <a:bodyPr rtlCol="0"/>
          <a:lstStyle>
            <a:lvl1pPr marL="0" indent="0" algn="l">
              <a:spcBef>
                <a:spcPts val="0"/>
              </a:spcBef>
              <a:buNone/>
              <a:defRPr sz="2900">
                <a:latin typeface="Meiryo UI" panose="020B0604030504040204" pitchFamily="50" charset="-128"/>
                <a:ea typeface="Meiryo UI" panose="020B0604030504040204" pitchFamily="50" charset="-128"/>
              </a:defRPr>
            </a:lvl1pPr>
            <a:lvl2pPr marL="544388" indent="0" algn="ctr">
              <a:buNone/>
              <a:defRPr sz="2400"/>
            </a:lvl2pPr>
            <a:lvl3pPr marL="1088776" indent="0" algn="ctr">
              <a:buNone/>
              <a:defRPr sz="2100"/>
            </a:lvl3pPr>
            <a:lvl4pPr marL="1633164" indent="0" algn="ctr">
              <a:buNone/>
              <a:defRPr sz="1900"/>
            </a:lvl4pPr>
            <a:lvl5pPr marL="2177552" indent="0" algn="ctr">
              <a:buNone/>
              <a:defRPr sz="1900"/>
            </a:lvl5pPr>
            <a:lvl6pPr marL="2721940" indent="0" algn="ctr">
              <a:buNone/>
              <a:defRPr sz="1900"/>
            </a:lvl6pPr>
            <a:lvl7pPr marL="3266328" indent="0" algn="ctr">
              <a:buNone/>
              <a:defRPr sz="1900"/>
            </a:lvl7pPr>
            <a:lvl8pPr marL="3810716" indent="0" algn="ctr">
              <a:buNone/>
              <a:defRPr sz="1900"/>
            </a:lvl8pPr>
            <a:lvl9pPr marL="4355104" indent="0" algn="ctr">
              <a:buNone/>
              <a:defRPr sz="1900"/>
            </a:lvl9pPr>
          </a:lstStyle>
          <a:p>
            <a:r>
              <a:rPr kumimoji="1" lang="ja-JP" altLang="en-US"/>
              <a:t>マスター サブタイトルの書式設定</a:t>
            </a:r>
            <a:endParaRPr kumimoji="1" lang="ja-JP" altLang="en-US" dirty="0"/>
          </a:p>
        </p:txBody>
      </p:sp>
      <p:sp>
        <p:nvSpPr>
          <p:cNvPr id="11" name="日付プレースホルダー 3"/>
          <p:cNvSpPr>
            <a:spLocks noGrp="1"/>
          </p:cNvSpPr>
          <p:nvPr>
            <p:ph type="dt" sz="half" idx="10"/>
          </p:nvPr>
        </p:nvSpPr>
        <p:spPr/>
        <p:txBody>
          <a:bodyPr rtlCol="0"/>
          <a:lstStyle>
            <a:lvl1pPr>
              <a:defRPr>
                <a:solidFill>
                  <a:schemeClr val="bg2"/>
                </a:solidFill>
                <a:latin typeface="Meiryo UI" panose="020B0604030504040204" pitchFamily="50" charset="-128"/>
                <a:ea typeface="Meiryo UI" panose="020B0604030504040204" pitchFamily="50" charset="-128"/>
              </a:defRPr>
            </a:lvl1pPr>
          </a:lstStyle>
          <a:p>
            <a:fld id="{BDFBCE41-CF23-4B3F-B10D-821CC505727B}" type="datetime1">
              <a:rPr lang="ja-JP" altLang="en-US" noProof="0" smtClean="0"/>
              <a:t>2025/8/6</a:t>
            </a:fld>
            <a:endParaRPr lang="ja-JP" altLang="en-US" noProof="0" dirty="0"/>
          </a:p>
        </p:txBody>
      </p:sp>
      <p:sp>
        <p:nvSpPr>
          <p:cNvPr id="12" name="フッター プレースホルダー 4"/>
          <p:cNvSpPr>
            <a:spLocks noGrp="1"/>
          </p:cNvSpPr>
          <p:nvPr>
            <p:ph type="ftr" sz="quarter" idx="11"/>
          </p:nvPr>
        </p:nvSpPr>
        <p:spPr/>
        <p:txBody>
          <a:bodyPr rtlCol="0"/>
          <a:lstStyle>
            <a:lvl1pPr>
              <a:defRPr>
                <a:solidFill>
                  <a:schemeClr val="bg2"/>
                </a:solidFill>
                <a:latin typeface="Meiryo UI" panose="020B0604030504040204" pitchFamily="50" charset="-128"/>
                <a:ea typeface="Meiryo UI" panose="020B0604030504040204" pitchFamily="50" charset="-128"/>
              </a:defRPr>
            </a:lvl1pPr>
          </a:lstStyle>
          <a:p>
            <a:endParaRPr lang="ja-JP" altLang="en-US" noProof="0" dirty="0"/>
          </a:p>
        </p:txBody>
      </p:sp>
      <p:sp>
        <p:nvSpPr>
          <p:cNvPr id="13" name="スライド番号プレースホルダー 5"/>
          <p:cNvSpPr>
            <a:spLocks noGrp="1"/>
          </p:cNvSpPr>
          <p:nvPr>
            <p:ph type="sldNum" sz="quarter" idx="12"/>
          </p:nvPr>
        </p:nvSpPr>
        <p:spPr/>
        <p:txBody>
          <a:bodyPr rtlCol="0"/>
          <a:lstStyle>
            <a:lvl1pPr>
              <a:defRPr>
                <a:solidFill>
                  <a:schemeClr val="bg2"/>
                </a:solidFill>
                <a:latin typeface="Meiryo UI" panose="020B0604030504040204" pitchFamily="50" charset="-128"/>
                <a:ea typeface="Meiryo UI" panose="020B0604030504040204" pitchFamily="50" charset="-128"/>
              </a:defRPr>
            </a:lvl1pPr>
          </a:lstStyle>
          <a:p>
            <a:fld id="{BD266BE7-899D-4075-917F-DBDE33B6B692}" type="slidenum">
              <a:rPr lang="en-US" altLang="ja-JP" noProof="0" smtClean="0"/>
              <a:pPr/>
              <a:t>‹#›</a:t>
            </a:fld>
            <a:endParaRPr lang="ja-JP" altLang="en-US" noProof="0" dirty="0"/>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lang="ja-JP" altLang="en-US" dirty="0"/>
          </a:p>
        </p:txBody>
      </p:sp>
      <p:sp>
        <p:nvSpPr>
          <p:cNvPr id="3" name="縦書きテキスト プレースホルダー 2"/>
          <p:cNvSpPr>
            <a:spLocks noGrp="1"/>
          </p:cNvSpPr>
          <p:nvPr>
            <p:ph type="body" orient="vert" idx="1"/>
          </p:nvPr>
        </p:nvSpPr>
        <p:spPr/>
        <p:txBody>
          <a:bodyPr vert="eaVert"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kumimoji="1" lang="ja-JP" altLang="en-US" dirty="0"/>
          </a:p>
        </p:txBody>
      </p:sp>
      <p:sp>
        <p:nvSpPr>
          <p:cNvPr id="4" name="日付プレースホルダー 3"/>
          <p:cNvSpPr>
            <a:spLocks noGrp="1"/>
          </p:cNvSpPr>
          <p:nvPr>
            <p:ph type="dt" sz="half" idx="10"/>
          </p:nvPr>
        </p:nvSpPr>
        <p:spPr/>
        <p:txBody>
          <a:bodyPr rtlCol="0"/>
          <a:lstStyle/>
          <a:p>
            <a:pPr rtl="0"/>
            <a:fld id="{D3DB683D-7EAE-4ED2-A162-9187B31FFC75}" type="datetime1">
              <a:rPr lang="ja-JP" altLang="en-US" smtClean="0"/>
              <a:t>2025/8/6</a:t>
            </a:fld>
            <a:endParaRPr lang="ja-JP" altLang="en-US" dirty="0"/>
          </a:p>
        </p:txBody>
      </p:sp>
      <p:sp>
        <p:nvSpPr>
          <p:cNvPr id="5" name="フッター プレースホルダー 4"/>
          <p:cNvSpPr>
            <a:spLocks noGrp="1"/>
          </p:cNvSpPr>
          <p:nvPr>
            <p:ph type="ftr" sz="quarter" idx="11"/>
          </p:nvPr>
        </p:nvSpPr>
        <p:spPr/>
        <p:txBody>
          <a:bodyPr rtlCol="0"/>
          <a:lstStyle/>
          <a:p>
            <a:pPr rtl="0"/>
            <a:endParaRPr lang="ja-JP" altLang="en-US" dirty="0"/>
          </a:p>
        </p:txBody>
      </p:sp>
      <p:sp>
        <p:nvSpPr>
          <p:cNvPr id="6" name="スライド番号プレースホルダー 5"/>
          <p:cNvSpPr>
            <a:spLocks noGrp="1"/>
          </p:cNvSpPr>
          <p:nvPr>
            <p:ph type="sldNum" sz="quarter" idx="12"/>
          </p:nvPr>
        </p:nvSpPr>
        <p:spPr/>
        <p:txBody>
          <a:bodyPr rtlCol="0"/>
          <a:lstStyle/>
          <a:p>
            <a:pPr rtl="0"/>
            <a:fld id="{BD266BE7-899D-4075-917F-DBDE33B6B692}" type="slidenum">
              <a:rPr lang="en-US" altLang="ja-JP" smtClean="0"/>
              <a:t>‹#›</a:t>
            </a:fld>
            <a:endParaRPr lang="ja-JP" altLang="en-US" dirty="0"/>
          </a:p>
        </p:txBody>
      </p:sp>
    </p:spTree>
    <p:extLst>
      <p:ext uri="{BB962C8B-B14F-4D97-AF65-F5344CB8AC3E}">
        <p14:creationId xmlns:p14="http://schemas.microsoft.com/office/powerpoint/2010/main" val="266440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10" name="長方形 9"/>
          <p:cNvSpPr/>
          <p:nvPr/>
        </p:nvSpPr>
        <p:spPr>
          <a:xfrm rot="5400000">
            <a:off x="11720020" y="4777474"/>
            <a:ext cx="9721850" cy="1685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08878" tIns="54439" rIns="108878" bIns="54439" rtlCol="0" anchor="ctr"/>
          <a:lstStyle/>
          <a:p>
            <a:pPr algn="ctr" rtl="0"/>
            <a:endParaRPr lang="ja-JP" altLang="en-US" sz="2100" dirty="0">
              <a:latin typeface="Meiryo UI" panose="020B0604030504040204" pitchFamily="50" charset="-128"/>
              <a:ea typeface="Meiryo UI" panose="020B0604030504040204" pitchFamily="50" charset="-128"/>
            </a:endParaRPr>
          </a:p>
        </p:txBody>
      </p:sp>
      <p:pic>
        <p:nvPicPr>
          <p:cNvPr id="7" name="画像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rot="5400000">
            <a:off x="10664923" y="3889233"/>
            <a:ext cx="9721046" cy="1944190"/>
          </a:xfrm>
          <a:prstGeom prst="rect">
            <a:avLst/>
          </a:prstGeom>
        </p:spPr>
      </p:pic>
      <p:sp>
        <p:nvSpPr>
          <p:cNvPr id="2" name="縦書きタイトル 1"/>
          <p:cNvSpPr>
            <a:spLocks noGrp="1"/>
          </p:cNvSpPr>
          <p:nvPr>
            <p:ph type="title" orient="vert"/>
          </p:nvPr>
        </p:nvSpPr>
        <p:spPr>
          <a:xfrm>
            <a:off x="14553352" y="655281"/>
            <a:ext cx="1943338" cy="8101136"/>
          </a:xfrm>
        </p:spPr>
        <p:txBody>
          <a:bodyPr vert="eaVert" rtlCol="0"/>
          <a:lstStyle>
            <a:lvl1pPr rtl="0">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dirty="0"/>
          </a:p>
        </p:txBody>
      </p:sp>
      <p:sp>
        <p:nvSpPr>
          <p:cNvPr id="3" name="縦書きテキスト プレースホルダー 2"/>
          <p:cNvSpPr>
            <a:spLocks noGrp="1"/>
          </p:cNvSpPr>
          <p:nvPr>
            <p:ph type="body" orient="vert" idx="1"/>
          </p:nvPr>
        </p:nvSpPr>
        <p:spPr>
          <a:xfrm>
            <a:off x="536128" y="655281"/>
            <a:ext cx="13740710" cy="8101136"/>
          </a:xfrm>
        </p:spPr>
        <p:txBody>
          <a:bodyPr vert="eaVert" rtlCol="0"/>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kumimoji="1" lang="ja-JP" altLang="en-US" dirty="0"/>
          </a:p>
        </p:txBody>
      </p:sp>
      <p:sp>
        <p:nvSpPr>
          <p:cNvPr id="4" name="日付プレースホルダー 3"/>
          <p:cNvSpPr>
            <a:spLocks noGrp="1"/>
          </p:cNvSpPr>
          <p:nvPr>
            <p:ph type="dt" sz="half" idx="10"/>
          </p:nvPr>
        </p:nvSpPr>
        <p:spPr>
          <a:xfrm>
            <a:off x="536127" y="9010716"/>
            <a:ext cx="2795390" cy="517598"/>
          </a:xfrm>
        </p:spPr>
        <p:txBody>
          <a:bodyPr rtlCol="0"/>
          <a:lstStyle>
            <a:lvl1pPr>
              <a:defRPr>
                <a:latin typeface="Meiryo UI" panose="020B0604030504040204" pitchFamily="50" charset="-128"/>
                <a:ea typeface="Meiryo UI" panose="020B0604030504040204" pitchFamily="50" charset="-128"/>
              </a:defRPr>
            </a:lvl1pPr>
          </a:lstStyle>
          <a:p>
            <a:fld id="{12C2866F-73A9-43AE-9AAC-B1D449B1B71B}" type="datetime1">
              <a:rPr lang="ja-JP" altLang="en-US" smtClean="0"/>
              <a:pPr/>
              <a:t>2025/8/6</a:t>
            </a:fld>
            <a:endParaRPr lang="ja-JP" altLang="en-US" dirty="0"/>
          </a:p>
        </p:txBody>
      </p:sp>
      <p:sp>
        <p:nvSpPr>
          <p:cNvPr id="5" name="フッター プレースホルダー 4"/>
          <p:cNvSpPr>
            <a:spLocks noGrp="1"/>
          </p:cNvSpPr>
          <p:nvPr>
            <p:ph type="ftr" sz="quarter" idx="11"/>
          </p:nvPr>
        </p:nvSpPr>
        <p:spPr>
          <a:xfrm>
            <a:off x="3377201" y="9010716"/>
            <a:ext cx="8062881" cy="517598"/>
          </a:xfrm>
        </p:spPr>
        <p:txBody>
          <a:bodyPr rtlCol="0"/>
          <a:lstStyle>
            <a:lvl1pPr>
              <a:defRPr>
                <a:latin typeface="Meiryo UI" panose="020B0604030504040204" pitchFamily="50" charset="-128"/>
                <a:ea typeface="Meiryo UI" panose="020B0604030504040204" pitchFamily="50" charset="-128"/>
              </a:defRPr>
            </a:lvl1pPr>
          </a:lstStyle>
          <a:p>
            <a:endParaRPr lang="ja-JP" altLang="en-US" dirty="0"/>
          </a:p>
        </p:txBody>
      </p:sp>
      <p:sp>
        <p:nvSpPr>
          <p:cNvPr id="6" name="スライド番号プレースホルダー 5"/>
          <p:cNvSpPr>
            <a:spLocks noGrp="1"/>
          </p:cNvSpPr>
          <p:nvPr>
            <p:ph type="sldNum" sz="quarter" idx="12"/>
          </p:nvPr>
        </p:nvSpPr>
        <p:spPr>
          <a:xfrm>
            <a:off x="11485770" y="9010716"/>
            <a:ext cx="2791067" cy="517598"/>
          </a:xfrm>
        </p:spPr>
        <p:txBody>
          <a:bodyPr rtlCol="0"/>
          <a:lstStyle>
            <a:lvl1pPr>
              <a:defRPr>
                <a:latin typeface="Meiryo UI" panose="020B0604030504040204" pitchFamily="50" charset="-128"/>
                <a:ea typeface="Meiryo UI" panose="020B0604030504040204" pitchFamily="50" charset="-128"/>
              </a:defRPr>
            </a:lvl1pPr>
          </a:lstStyle>
          <a:p>
            <a:fld id="{BD266BE7-899D-4075-917F-DBDE33B6B692}" type="slidenum">
              <a:rPr lang="en-US" altLang="ja-JP" smtClean="0"/>
              <a:pPr/>
              <a:t>‹#›</a:t>
            </a:fld>
            <a:endParaRPr lang="ja-JP" altLang="en-US" dirty="0"/>
          </a:p>
        </p:txBody>
      </p:sp>
    </p:spTree>
    <p:extLst>
      <p:ext uri="{BB962C8B-B14F-4D97-AF65-F5344CB8AC3E}">
        <p14:creationId xmlns:p14="http://schemas.microsoft.com/office/powerpoint/2010/main" val="30294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p:cNvSpPr>
            <a:spLocks noGrp="1"/>
          </p:cNvSpPr>
          <p:nvPr>
            <p:ph type="dt" sz="half" idx="10"/>
          </p:nvPr>
        </p:nvSpPr>
        <p:spPr/>
        <p:txBody>
          <a:bodyPr rtlCol="0"/>
          <a:lstStyle/>
          <a:p>
            <a:pPr rtl="0"/>
            <a:fld id="{2E73276A-8F57-4251-86FA-CD52CDA9BFAA}" type="datetime1">
              <a:rPr lang="ja-JP" altLang="en-US" noProof="0" smtClean="0"/>
              <a:t>2025/8/6</a:t>
            </a:fld>
            <a:endParaRPr lang="ja-JP" altLang="en-US" noProof="0"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6" name="スライド番号プレースホルダー 5"/>
          <p:cNvSpPr>
            <a:spLocks noGrp="1"/>
          </p:cNvSpPr>
          <p:nvPr>
            <p:ph type="sldNum" sz="quarter" idx="12"/>
          </p:nvPr>
        </p:nvSpPr>
        <p:spPr/>
        <p:txBody>
          <a:bodyPr rtlCol="0"/>
          <a:lstStyle/>
          <a:p>
            <a:pPr rtl="0"/>
            <a:fld id="{BD266BE7-899D-4075-917F-DBDE33B6B692}" type="slidenum">
              <a:rPr lang="en-US" altLang="ja-JP" noProof="0" smtClean="0"/>
              <a:t>‹#›</a:t>
            </a:fld>
            <a:endParaRPr lang="ja-JP" altLang="en-US" noProof="0" dirty="0"/>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 ヘッダー">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長方形 7"/>
          <p:cNvSpPr/>
          <p:nvPr/>
        </p:nvSpPr>
        <p:spPr>
          <a:xfrm>
            <a:off x="4964575" y="-29255"/>
            <a:ext cx="10369868" cy="6157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78" tIns="54439" rIns="108878" bIns="54439" rtlCol="0" anchor="ctr"/>
          <a:lstStyle/>
          <a:p>
            <a:pPr algn="ctr" rtl="0"/>
            <a:endParaRPr lang="ja-JP" altLang="en-US" sz="2100" dirty="0">
              <a:latin typeface="Meiryo UI" panose="020B0604030504040204" pitchFamily="50" charset="-128"/>
              <a:ea typeface="Meiryo UI" panose="020B0604030504040204" pitchFamily="50" charset="-128"/>
            </a:endParaRPr>
          </a:p>
        </p:txBody>
      </p:sp>
      <p:sp>
        <p:nvSpPr>
          <p:cNvPr id="9" name="長方形 8"/>
          <p:cNvSpPr/>
          <p:nvPr/>
        </p:nvSpPr>
        <p:spPr>
          <a:xfrm>
            <a:off x="4964575" y="6325684"/>
            <a:ext cx="10369868" cy="24369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78" tIns="54439" rIns="108878" bIns="54439" rtlCol="0" anchor="ctr"/>
          <a:lstStyle/>
          <a:p>
            <a:pPr algn="ctr" rtl="0"/>
            <a:endParaRPr lang="ja-JP" altLang="en-US" sz="2100" dirty="0">
              <a:latin typeface="Meiryo UI" panose="020B0604030504040204" pitchFamily="50" charset="-128"/>
              <a:ea typeface="Meiryo UI" panose="020B0604030504040204" pitchFamily="50" charset="-128"/>
            </a:endParaRPr>
          </a:p>
        </p:txBody>
      </p:sp>
      <p:sp>
        <p:nvSpPr>
          <p:cNvPr id="2" name="タイトル 1"/>
          <p:cNvSpPr>
            <a:spLocks noGrp="1"/>
          </p:cNvSpPr>
          <p:nvPr>
            <p:ph type="title"/>
          </p:nvPr>
        </p:nvSpPr>
        <p:spPr bwMode="black">
          <a:xfrm>
            <a:off x="5440687" y="933267"/>
            <a:ext cx="9352421" cy="5194650"/>
          </a:xfrm>
        </p:spPr>
        <p:txBody>
          <a:bodyPr rtlCol="0" anchor="b">
            <a:normAutofit/>
          </a:bodyPr>
          <a:lstStyle>
            <a:lvl1pPr rtl="0">
              <a:lnSpc>
                <a:spcPct val="90000"/>
              </a:lnSpc>
              <a:defRPr sz="6000" b="1">
                <a:solidFill>
                  <a:schemeClr val="tx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dirty="0"/>
          </a:p>
        </p:txBody>
      </p:sp>
      <p:sp>
        <p:nvSpPr>
          <p:cNvPr id="3" name="テキスト プレースホルダー 2"/>
          <p:cNvSpPr>
            <a:spLocks noGrp="1"/>
          </p:cNvSpPr>
          <p:nvPr>
            <p:ph type="body" idx="1"/>
          </p:nvPr>
        </p:nvSpPr>
        <p:spPr>
          <a:xfrm>
            <a:off x="5440685" y="6505989"/>
            <a:ext cx="9352422" cy="2126654"/>
          </a:xfrm>
        </p:spPr>
        <p:txBody>
          <a:bodyPr rtlCol="0"/>
          <a:lstStyle>
            <a:lvl1pPr marL="0" indent="0">
              <a:spcBef>
                <a:spcPts val="0"/>
              </a:spcBef>
              <a:buNone/>
              <a:defRPr sz="2900">
                <a:solidFill>
                  <a:schemeClr val="tx1"/>
                </a:solidFill>
                <a:latin typeface="Meiryo UI" panose="020B0604030504040204" pitchFamily="50" charset="-128"/>
                <a:ea typeface="Meiryo UI" panose="020B0604030504040204" pitchFamily="50" charset="-128"/>
              </a:defRPr>
            </a:lvl1pPr>
            <a:lvl2pPr marL="544388" indent="0">
              <a:buNone/>
              <a:defRPr sz="2400">
                <a:solidFill>
                  <a:schemeClr val="tx1">
                    <a:tint val="75000"/>
                  </a:schemeClr>
                </a:solidFill>
              </a:defRPr>
            </a:lvl2pPr>
            <a:lvl3pPr marL="1088776" indent="0">
              <a:buNone/>
              <a:defRPr sz="2100">
                <a:solidFill>
                  <a:schemeClr val="tx1">
                    <a:tint val="75000"/>
                  </a:schemeClr>
                </a:solidFill>
              </a:defRPr>
            </a:lvl3pPr>
            <a:lvl4pPr marL="1633164" indent="0">
              <a:buNone/>
              <a:defRPr sz="1900">
                <a:solidFill>
                  <a:schemeClr val="tx1">
                    <a:tint val="75000"/>
                  </a:schemeClr>
                </a:solidFill>
              </a:defRPr>
            </a:lvl4pPr>
            <a:lvl5pPr marL="2177552" indent="0">
              <a:buNone/>
              <a:defRPr sz="1900">
                <a:solidFill>
                  <a:schemeClr val="tx1">
                    <a:tint val="75000"/>
                  </a:schemeClr>
                </a:solidFill>
              </a:defRPr>
            </a:lvl5pPr>
            <a:lvl6pPr marL="2721940" indent="0">
              <a:buNone/>
              <a:defRPr sz="1900">
                <a:solidFill>
                  <a:schemeClr val="tx1">
                    <a:tint val="75000"/>
                  </a:schemeClr>
                </a:solidFill>
              </a:defRPr>
            </a:lvl6pPr>
            <a:lvl7pPr marL="3266328" indent="0">
              <a:buNone/>
              <a:defRPr sz="1900">
                <a:solidFill>
                  <a:schemeClr val="tx1">
                    <a:tint val="75000"/>
                  </a:schemeClr>
                </a:solidFill>
              </a:defRPr>
            </a:lvl7pPr>
            <a:lvl8pPr marL="3810716" indent="0">
              <a:buNone/>
              <a:defRPr sz="1900">
                <a:solidFill>
                  <a:schemeClr val="tx1">
                    <a:tint val="75000"/>
                  </a:schemeClr>
                </a:solidFill>
              </a:defRPr>
            </a:lvl8pPr>
            <a:lvl9pPr marL="4355104" indent="0">
              <a:buNone/>
              <a:defRPr sz="1900">
                <a:solidFill>
                  <a:schemeClr val="tx1">
                    <a:tint val="75000"/>
                  </a:schemeClr>
                </a:solidFill>
              </a:defRPr>
            </a:lvl9pPr>
          </a:lstStyle>
          <a:p>
            <a:pPr lvl="0" rtl="0"/>
            <a:r>
              <a:rPr lang="ja-JP" altLang="en-US"/>
              <a:t>マスター テキストの書式設定</a:t>
            </a:r>
          </a:p>
        </p:txBody>
      </p:sp>
      <p:sp>
        <p:nvSpPr>
          <p:cNvPr id="4" name="日付プレースホルダー 3"/>
          <p:cNvSpPr>
            <a:spLocks noGrp="1"/>
          </p:cNvSpPr>
          <p:nvPr>
            <p:ph type="dt" sz="half" idx="10"/>
          </p:nvPr>
        </p:nvSpPr>
        <p:spPr/>
        <p:txBody>
          <a:bodyPr rtlCol="0"/>
          <a:lstStyle>
            <a:lvl1pPr>
              <a:defRPr>
                <a:solidFill>
                  <a:schemeClr val="bg2"/>
                </a:solidFill>
                <a:latin typeface="Meiryo UI" panose="020B0604030504040204" pitchFamily="50" charset="-128"/>
                <a:ea typeface="Meiryo UI" panose="020B0604030504040204" pitchFamily="50" charset="-128"/>
              </a:defRPr>
            </a:lvl1pPr>
          </a:lstStyle>
          <a:p>
            <a:fld id="{4869C424-B674-4841-8562-09C737B583B9}" type="datetime1">
              <a:rPr lang="ja-JP" altLang="en-US" smtClean="0"/>
              <a:t>2025/8/6</a:t>
            </a:fld>
            <a:endParaRPr lang="ja-JP" altLang="en-US" dirty="0"/>
          </a:p>
        </p:txBody>
      </p:sp>
      <p:sp>
        <p:nvSpPr>
          <p:cNvPr id="5" name="フッター プレースホルダー 4"/>
          <p:cNvSpPr>
            <a:spLocks noGrp="1"/>
          </p:cNvSpPr>
          <p:nvPr>
            <p:ph type="ftr" sz="quarter" idx="11"/>
          </p:nvPr>
        </p:nvSpPr>
        <p:spPr/>
        <p:txBody>
          <a:bodyPr rtlCol="0"/>
          <a:lstStyle>
            <a:lvl1pPr>
              <a:defRPr>
                <a:solidFill>
                  <a:schemeClr val="bg2"/>
                </a:solidFill>
                <a:latin typeface="Meiryo UI" panose="020B0604030504040204" pitchFamily="50" charset="-128"/>
                <a:ea typeface="Meiryo UI" panose="020B0604030504040204" pitchFamily="50" charset="-128"/>
              </a:defRPr>
            </a:lvl1pPr>
          </a:lstStyle>
          <a:p>
            <a:endParaRPr lang="ja-JP" altLang="en-US" dirty="0"/>
          </a:p>
        </p:txBody>
      </p:sp>
      <p:sp>
        <p:nvSpPr>
          <p:cNvPr id="6" name="スライド番号プレースホルダー 5"/>
          <p:cNvSpPr>
            <a:spLocks noGrp="1"/>
          </p:cNvSpPr>
          <p:nvPr>
            <p:ph type="sldNum" sz="quarter" idx="12"/>
          </p:nvPr>
        </p:nvSpPr>
        <p:spPr/>
        <p:txBody>
          <a:bodyPr rtlCol="0"/>
          <a:lstStyle>
            <a:lvl1pPr>
              <a:defRPr>
                <a:solidFill>
                  <a:schemeClr val="bg2"/>
                </a:solidFill>
                <a:latin typeface="Meiryo UI" panose="020B0604030504040204" pitchFamily="50" charset="-128"/>
                <a:ea typeface="Meiryo UI" panose="020B0604030504040204" pitchFamily="50" charset="-128"/>
              </a:defRPr>
            </a:lvl1pPr>
          </a:lstStyle>
          <a:p>
            <a:fld id="{BD266BE7-899D-4075-917F-DBDE33B6B692}" type="slidenum">
              <a:rPr lang="en-US" altLang="ja-JP" smtClean="0"/>
              <a:pPr/>
              <a:t>‹#›</a:t>
            </a:fld>
            <a:endParaRPr lang="ja-JP" altLang="en-US" dirty="0"/>
          </a:p>
        </p:txBody>
      </p:sp>
    </p:spTree>
    <p:extLst>
      <p:ext uri="{BB962C8B-B14F-4D97-AF65-F5344CB8AC3E}">
        <p14:creationId xmlns:p14="http://schemas.microsoft.com/office/powerpoint/2010/main" val="428245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lang="ja-JP" altLang="en-US" dirty="0"/>
          </a:p>
        </p:txBody>
      </p:sp>
      <p:sp>
        <p:nvSpPr>
          <p:cNvPr id="3" name="コンテンツ プレースホルダー 2"/>
          <p:cNvSpPr>
            <a:spLocks noGrp="1"/>
          </p:cNvSpPr>
          <p:nvPr>
            <p:ph sz="half" idx="1"/>
          </p:nvPr>
        </p:nvSpPr>
        <p:spPr>
          <a:xfrm>
            <a:off x="1814726" y="3110993"/>
            <a:ext cx="6364507" cy="5651635"/>
          </a:xfrm>
        </p:spPr>
        <p:txBody>
          <a:bodyPr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
        <p:nvSpPr>
          <p:cNvPr id="4" name="コンテンツ プレースホルダー 3"/>
          <p:cNvSpPr>
            <a:spLocks noGrp="1"/>
          </p:cNvSpPr>
          <p:nvPr>
            <p:ph sz="half" idx="2"/>
          </p:nvPr>
        </p:nvSpPr>
        <p:spPr>
          <a:xfrm>
            <a:off x="9094286" y="3110993"/>
            <a:ext cx="6369780" cy="5651635"/>
          </a:xfrm>
        </p:spPr>
        <p:txBody>
          <a:bodyPr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
        <p:nvSpPr>
          <p:cNvPr id="5" name="日付プレースホルダー 4"/>
          <p:cNvSpPr>
            <a:spLocks noGrp="1"/>
          </p:cNvSpPr>
          <p:nvPr>
            <p:ph type="dt" sz="half" idx="10"/>
          </p:nvPr>
        </p:nvSpPr>
        <p:spPr/>
        <p:txBody>
          <a:bodyPr rtlCol="0"/>
          <a:lstStyle/>
          <a:p>
            <a:pPr rtl="0"/>
            <a:fld id="{16CF46EB-3690-40DA-82A8-8C92B5CE7255}" type="datetime1">
              <a:rPr lang="ja-JP" altLang="en-US" smtClean="0"/>
              <a:t>2025/8/6</a:t>
            </a:fld>
            <a:endParaRPr lang="ja-JP" altLang="en-US" dirty="0"/>
          </a:p>
        </p:txBody>
      </p:sp>
      <p:sp>
        <p:nvSpPr>
          <p:cNvPr id="6" name="フッター プレースホルダー 5"/>
          <p:cNvSpPr>
            <a:spLocks noGrp="1"/>
          </p:cNvSpPr>
          <p:nvPr>
            <p:ph type="ftr" sz="quarter" idx="11"/>
          </p:nvPr>
        </p:nvSpPr>
        <p:spPr/>
        <p:txBody>
          <a:bodyPr rtlCol="0"/>
          <a:lstStyle/>
          <a:p>
            <a:pPr rtl="0"/>
            <a:endParaRPr lang="ja-JP" altLang="en-US" dirty="0"/>
          </a:p>
        </p:txBody>
      </p:sp>
      <p:sp>
        <p:nvSpPr>
          <p:cNvPr id="7" name="スライド番号プレースホルダー 6"/>
          <p:cNvSpPr>
            <a:spLocks noGrp="1"/>
          </p:cNvSpPr>
          <p:nvPr>
            <p:ph type="sldNum" sz="quarter" idx="12"/>
          </p:nvPr>
        </p:nvSpPr>
        <p:spPr/>
        <p:txBody>
          <a:bodyPr rtlCol="0"/>
          <a:lstStyle/>
          <a:p>
            <a:pPr rtl="0"/>
            <a:fld id="{BD266BE7-899D-4075-917F-DBDE33B6B692}" type="slidenum">
              <a:rPr lang="en-US" altLang="ja-JP" smtClean="0"/>
              <a:t>‹#›</a:t>
            </a:fld>
            <a:endParaRPr lang="ja-JP" altLang="en-US" dirty="0"/>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rtl="0">
              <a:defRPr/>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1814726" y="2592007"/>
            <a:ext cx="6364507" cy="1177587"/>
          </a:xfrm>
        </p:spPr>
        <p:txBody>
          <a:bodyPr rtlCol="0" anchor="b"/>
          <a:lstStyle>
            <a:lvl1pPr marL="0" indent="0">
              <a:buNone/>
              <a:defRPr sz="2900" b="1"/>
            </a:lvl1pPr>
            <a:lvl2pPr marL="544388" indent="0">
              <a:buNone/>
              <a:defRPr sz="2400" b="1"/>
            </a:lvl2pPr>
            <a:lvl3pPr marL="1088776" indent="0">
              <a:buNone/>
              <a:defRPr sz="2100" b="1"/>
            </a:lvl3pPr>
            <a:lvl4pPr marL="1633164" indent="0">
              <a:buNone/>
              <a:defRPr sz="1900" b="1"/>
            </a:lvl4pPr>
            <a:lvl5pPr marL="2177552" indent="0">
              <a:buNone/>
              <a:defRPr sz="1900" b="1"/>
            </a:lvl5pPr>
            <a:lvl6pPr marL="2721940" indent="0">
              <a:buNone/>
              <a:defRPr sz="1900" b="1"/>
            </a:lvl6pPr>
            <a:lvl7pPr marL="3266328" indent="0">
              <a:buNone/>
              <a:defRPr sz="1900" b="1"/>
            </a:lvl7pPr>
            <a:lvl8pPr marL="3810716" indent="0">
              <a:buNone/>
              <a:defRPr sz="1900" b="1"/>
            </a:lvl8pPr>
            <a:lvl9pPr marL="4355104" indent="0">
              <a:buNone/>
              <a:defRPr sz="1900" b="1"/>
            </a:lvl9pPr>
          </a:lstStyle>
          <a:p>
            <a:pPr lvl="0" rtl="0"/>
            <a:r>
              <a:rPr lang="ja-JP" altLang="en-US" noProof="0"/>
              <a:t>マスター テキストの書式設定</a:t>
            </a:r>
          </a:p>
        </p:txBody>
      </p:sp>
      <p:sp>
        <p:nvSpPr>
          <p:cNvPr id="4" name="コンテンツ プレースホルダー 3"/>
          <p:cNvSpPr>
            <a:spLocks noGrp="1"/>
          </p:cNvSpPr>
          <p:nvPr>
            <p:ph sz="half" idx="2"/>
          </p:nvPr>
        </p:nvSpPr>
        <p:spPr>
          <a:xfrm>
            <a:off x="1814726" y="3888733"/>
            <a:ext cx="6364507" cy="4867685"/>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テキスト プレースホルダー 4"/>
          <p:cNvSpPr>
            <a:spLocks noGrp="1"/>
          </p:cNvSpPr>
          <p:nvPr>
            <p:ph type="body" sz="quarter" idx="3"/>
          </p:nvPr>
        </p:nvSpPr>
        <p:spPr>
          <a:xfrm>
            <a:off x="9099558" y="2592007"/>
            <a:ext cx="6364507" cy="1177587"/>
          </a:xfrm>
        </p:spPr>
        <p:txBody>
          <a:bodyPr rtlCol="0" anchor="b"/>
          <a:lstStyle>
            <a:lvl1pPr marL="0" indent="0">
              <a:buNone/>
              <a:defRPr sz="2900" b="1"/>
            </a:lvl1pPr>
            <a:lvl2pPr marL="544388" indent="0">
              <a:buNone/>
              <a:defRPr sz="2400" b="1"/>
            </a:lvl2pPr>
            <a:lvl3pPr marL="1088776" indent="0">
              <a:buNone/>
              <a:defRPr sz="2100" b="1"/>
            </a:lvl3pPr>
            <a:lvl4pPr marL="1633164" indent="0">
              <a:buNone/>
              <a:defRPr sz="1900" b="1"/>
            </a:lvl4pPr>
            <a:lvl5pPr marL="2177552" indent="0">
              <a:buNone/>
              <a:defRPr sz="1900" b="1"/>
            </a:lvl5pPr>
            <a:lvl6pPr marL="2721940" indent="0">
              <a:buNone/>
              <a:defRPr sz="1900" b="1"/>
            </a:lvl6pPr>
            <a:lvl7pPr marL="3266328" indent="0">
              <a:buNone/>
              <a:defRPr sz="1900" b="1"/>
            </a:lvl7pPr>
            <a:lvl8pPr marL="3810716" indent="0">
              <a:buNone/>
              <a:defRPr sz="1900" b="1"/>
            </a:lvl8pPr>
            <a:lvl9pPr marL="4355104" indent="0">
              <a:buNone/>
              <a:defRPr sz="1900" b="1"/>
            </a:lvl9pPr>
          </a:lstStyle>
          <a:p>
            <a:pPr lvl="0" rtl="0"/>
            <a:r>
              <a:rPr lang="ja-JP" altLang="en-US" noProof="0"/>
              <a:t>マスター テキストの書式設定</a:t>
            </a:r>
          </a:p>
        </p:txBody>
      </p:sp>
      <p:sp>
        <p:nvSpPr>
          <p:cNvPr id="6" name="コンテンツ プレースホルダー 5"/>
          <p:cNvSpPr>
            <a:spLocks noGrp="1"/>
          </p:cNvSpPr>
          <p:nvPr>
            <p:ph sz="quarter" idx="4"/>
          </p:nvPr>
        </p:nvSpPr>
        <p:spPr>
          <a:xfrm>
            <a:off x="9099558" y="3888733"/>
            <a:ext cx="6364507" cy="4867685"/>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7" name="日付プレースホルダー 6"/>
          <p:cNvSpPr>
            <a:spLocks noGrp="1"/>
          </p:cNvSpPr>
          <p:nvPr>
            <p:ph type="dt" sz="half" idx="10"/>
          </p:nvPr>
        </p:nvSpPr>
        <p:spPr/>
        <p:txBody>
          <a:bodyPr rtlCol="0"/>
          <a:lstStyle/>
          <a:p>
            <a:pPr rtl="0"/>
            <a:fld id="{F5EB995C-6C13-4B76-B0A7-77BDD8B6FB6B}" type="datetime1">
              <a:rPr lang="ja-JP" altLang="en-US" noProof="0" smtClean="0"/>
              <a:t>2025/8/6</a:t>
            </a:fld>
            <a:endParaRPr lang="ja-JP" altLang="en-US" noProof="0" dirty="0"/>
          </a:p>
        </p:txBody>
      </p:sp>
      <p:sp>
        <p:nvSpPr>
          <p:cNvPr id="8" name="フッター プレースホルダー 7"/>
          <p:cNvSpPr>
            <a:spLocks noGrp="1"/>
          </p:cNvSpPr>
          <p:nvPr>
            <p:ph type="ftr" sz="quarter" idx="11"/>
          </p:nvPr>
        </p:nvSpPr>
        <p:spPr/>
        <p:txBody>
          <a:bodyPr rtlCol="0"/>
          <a:lstStyle/>
          <a:p>
            <a:pPr rtl="0"/>
            <a:endParaRPr lang="ja-JP" altLang="en-US" noProof="0" dirty="0"/>
          </a:p>
        </p:txBody>
      </p:sp>
      <p:sp>
        <p:nvSpPr>
          <p:cNvPr id="9" name="スライド番号プレースホルダー 8"/>
          <p:cNvSpPr>
            <a:spLocks noGrp="1"/>
          </p:cNvSpPr>
          <p:nvPr>
            <p:ph type="sldNum" sz="quarter" idx="12"/>
          </p:nvPr>
        </p:nvSpPr>
        <p:spPr/>
        <p:txBody>
          <a:bodyPr rtlCol="0"/>
          <a:lstStyle/>
          <a:p>
            <a:pPr rtl="0"/>
            <a:fld id="{BD266BE7-899D-4075-917F-DBDE33B6B692}" type="slidenum">
              <a:rPr lang="en-US" altLang="ja-JP" noProof="0" smtClean="0"/>
              <a:t>‹#›</a:t>
            </a:fld>
            <a:endParaRPr lang="ja-JP" altLang="en-US" noProof="0" dirty="0"/>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lang="ja-JP" altLang="en-US" dirty="0"/>
          </a:p>
        </p:txBody>
      </p:sp>
      <p:sp>
        <p:nvSpPr>
          <p:cNvPr id="3" name="日付プレースホルダー 2"/>
          <p:cNvSpPr>
            <a:spLocks noGrp="1"/>
          </p:cNvSpPr>
          <p:nvPr>
            <p:ph type="dt" sz="half" idx="10"/>
          </p:nvPr>
        </p:nvSpPr>
        <p:spPr/>
        <p:txBody>
          <a:bodyPr rtlCol="0"/>
          <a:lstStyle/>
          <a:p>
            <a:pPr rtl="0"/>
            <a:fld id="{9C4C47DB-148E-43E5-9CB1-6BCBA30095A4}" type="datetime1">
              <a:rPr lang="ja-JP" altLang="en-US" smtClean="0"/>
              <a:t>2025/8/6</a:t>
            </a:fld>
            <a:endParaRPr lang="ja-JP" altLang="en-US" dirty="0"/>
          </a:p>
        </p:txBody>
      </p:sp>
      <p:sp>
        <p:nvSpPr>
          <p:cNvPr id="4" name="フッター プレースホルダー 3"/>
          <p:cNvSpPr>
            <a:spLocks noGrp="1"/>
          </p:cNvSpPr>
          <p:nvPr>
            <p:ph type="ftr" sz="quarter" idx="11"/>
          </p:nvPr>
        </p:nvSpPr>
        <p:spPr/>
        <p:txBody>
          <a:bodyPr rtlCol="0"/>
          <a:lstStyle/>
          <a:p>
            <a:pPr rtl="0"/>
            <a:endParaRPr lang="ja-JP" altLang="en-US" dirty="0"/>
          </a:p>
        </p:txBody>
      </p:sp>
      <p:sp>
        <p:nvSpPr>
          <p:cNvPr id="5" name="スライド番号プレースホルダー 4"/>
          <p:cNvSpPr>
            <a:spLocks noGrp="1"/>
          </p:cNvSpPr>
          <p:nvPr>
            <p:ph type="sldNum" sz="quarter" idx="12"/>
          </p:nvPr>
        </p:nvSpPr>
        <p:spPr/>
        <p:txBody>
          <a:bodyPr rtlCol="0"/>
          <a:lstStyle/>
          <a:p>
            <a:pPr rtl="0"/>
            <a:fld id="{BD266BE7-899D-4075-917F-DBDE33B6B692}" type="slidenum">
              <a:rPr lang="en-US" altLang="ja-JP" smtClean="0"/>
              <a:t>‹#›</a:t>
            </a:fld>
            <a:endParaRPr lang="ja-JP" altLang="en-US" dirty="0"/>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p>
            <a:pPr rtl="0"/>
            <a:fld id="{CCE52C9A-AFA6-4C8D-A35F-5FC520AD230A}" type="datetime1">
              <a:rPr lang="ja-JP" altLang="en-US" smtClean="0"/>
              <a:t>2025/8/6</a:t>
            </a:fld>
            <a:endParaRPr lang="ja-JP" altLang="en-US" dirty="0"/>
          </a:p>
        </p:txBody>
      </p:sp>
      <p:sp>
        <p:nvSpPr>
          <p:cNvPr id="3" name="フッター プレースホルダー 2"/>
          <p:cNvSpPr>
            <a:spLocks noGrp="1"/>
          </p:cNvSpPr>
          <p:nvPr>
            <p:ph type="ftr" sz="quarter" idx="11"/>
          </p:nvPr>
        </p:nvSpPr>
        <p:spPr/>
        <p:txBody>
          <a:bodyPr rtlCol="0"/>
          <a:lstStyle/>
          <a:p>
            <a:pPr rtl="0"/>
            <a:endParaRPr lang="ja-JP" altLang="en-US" dirty="0"/>
          </a:p>
        </p:txBody>
      </p:sp>
      <p:sp>
        <p:nvSpPr>
          <p:cNvPr id="4" name="スライド番号プレースホルダー 3"/>
          <p:cNvSpPr>
            <a:spLocks noGrp="1"/>
          </p:cNvSpPr>
          <p:nvPr>
            <p:ph type="sldNum" sz="quarter" idx="12"/>
          </p:nvPr>
        </p:nvSpPr>
        <p:spPr/>
        <p:txBody>
          <a:bodyPr rtlCol="0"/>
          <a:lstStyle/>
          <a:p>
            <a:pPr rtl="0"/>
            <a:fld id="{BD266BE7-899D-4075-917F-DBDE33B6B692}" type="slidenum">
              <a:rPr lang="en-US" altLang="ja-JP" smtClean="0"/>
              <a:t>‹#›</a:t>
            </a:fld>
            <a:endParaRPr lang="ja-JP" altLang="en-US" dirty="0"/>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キャプション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chor="ctr">
            <a:normAutofit/>
          </a:bodyPr>
          <a:lstStyle>
            <a:lvl1pPr>
              <a:defRPr sz="3600"/>
            </a:lvl1pPr>
          </a:lstStyle>
          <a:p>
            <a:pPr rtl="0"/>
            <a:r>
              <a:rPr lang="ja-JP" altLang="en-US"/>
              <a:t>マスター タイトルの書式設定</a:t>
            </a:r>
            <a:endParaRPr lang="ja-JP" altLang="en-US" dirty="0"/>
          </a:p>
        </p:txBody>
      </p:sp>
      <p:sp>
        <p:nvSpPr>
          <p:cNvPr id="4" name="テキスト プレースホルダー 2"/>
          <p:cNvSpPr>
            <a:spLocks noGrp="1"/>
          </p:cNvSpPr>
          <p:nvPr>
            <p:ph type="body" sz="half" idx="2"/>
          </p:nvPr>
        </p:nvSpPr>
        <p:spPr>
          <a:xfrm>
            <a:off x="1831253" y="3494783"/>
            <a:ext cx="5436233" cy="5261634"/>
          </a:xfrm>
        </p:spPr>
        <p:txBody>
          <a:bodyPr rtlCol="0">
            <a:normAutofit/>
          </a:bodyPr>
          <a:lstStyle>
            <a:lvl1pPr marL="0" indent="0">
              <a:spcBef>
                <a:spcPts val="1786"/>
              </a:spcBef>
              <a:buNone/>
              <a:defRPr sz="2600"/>
            </a:lvl1pPr>
            <a:lvl2pPr marL="544388" indent="0">
              <a:buNone/>
              <a:defRPr sz="1700"/>
            </a:lvl2pPr>
            <a:lvl3pPr marL="1088776" indent="0">
              <a:buNone/>
              <a:defRPr sz="1400"/>
            </a:lvl3pPr>
            <a:lvl4pPr marL="1633164" indent="0">
              <a:buNone/>
              <a:defRPr sz="1200"/>
            </a:lvl4pPr>
            <a:lvl5pPr marL="2177552" indent="0">
              <a:buNone/>
              <a:defRPr sz="1200"/>
            </a:lvl5pPr>
            <a:lvl6pPr marL="2721940" indent="0">
              <a:buNone/>
              <a:defRPr sz="1200"/>
            </a:lvl6pPr>
            <a:lvl7pPr marL="3266328" indent="0">
              <a:buNone/>
              <a:defRPr sz="1200"/>
            </a:lvl7pPr>
            <a:lvl8pPr marL="3810716" indent="0">
              <a:buNone/>
              <a:defRPr sz="1200"/>
            </a:lvl8pPr>
            <a:lvl9pPr marL="4355104" indent="0">
              <a:buNone/>
              <a:defRPr sz="1200"/>
            </a:lvl9pPr>
          </a:lstStyle>
          <a:p>
            <a:pPr lvl="0" rtl="0"/>
            <a:r>
              <a:rPr lang="ja-JP" altLang="en-US"/>
              <a:t>マスター テキストの書式設定</a:t>
            </a:r>
          </a:p>
        </p:txBody>
      </p:sp>
      <p:sp>
        <p:nvSpPr>
          <p:cNvPr id="3" name="コンテンツ プレースホルダー 3"/>
          <p:cNvSpPr>
            <a:spLocks noGrp="1"/>
          </p:cNvSpPr>
          <p:nvPr>
            <p:ph idx="1"/>
          </p:nvPr>
        </p:nvSpPr>
        <p:spPr>
          <a:xfrm>
            <a:off x="7823467" y="3494783"/>
            <a:ext cx="7335265" cy="5261634"/>
          </a:xfrm>
        </p:spPr>
        <p:txBody>
          <a:bodyPr rtlCol="0">
            <a:normAutofit/>
          </a:bodyPr>
          <a:lstStyle>
            <a:lvl1pPr>
              <a:defRPr sz="26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
        <p:nvSpPr>
          <p:cNvPr id="5" name="日付プレースホルダー 4"/>
          <p:cNvSpPr>
            <a:spLocks noGrp="1"/>
          </p:cNvSpPr>
          <p:nvPr>
            <p:ph type="dt" sz="half" idx="10"/>
          </p:nvPr>
        </p:nvSpPr>
        <p:spPr/>
        <p:txBody>
          <a:bodyPr rtlCol="0"/>
          <a:lstStyle/>
          <a:p>
            <a:pPr rtl="0"/>
            <a:fld id="{4E562E3C-BAFD-4C44-B329-AC802E8B3BCD}" type="datetime1">
              <a:rPr lang="ja-JP" altLang="en-US" smtClean="0"/>
              <a:t>2025/8/6</a:t>
            </a:fld>
            <a:endParaRPr lang="ja-JP" altLang="en-US" dirty="0"/>
          </a:p>
        </p:txBody>
      </p:sp>
      <p:sp>
        <p:nvSpPr>
          <p:cNvPr id="6" name="フッター プレースホルダー 5"/>
          <p:cNvSpPr>
            <a:spLocks noGrp="1"/>
          </p:cNvSpPr>
          <p:nvPr>
            <p:ph type="ftr" sz="quarter" idx="11"/>
          </p:nvPr>
        </p:nvSpPr>
        <p:spPr/>
        <p:txBody>
          <a:bodyPr rtlCol="0"/>
          <a:lstStyle/>
          <a:p>
            <a:pPr rtl="0"/>
            <a:endParaRPr lang="ja-JP" altLang="en-US" dirty="0"/>
          </a:p>
        </p:txBody>
      </p:sp>
      <p:sp>
        <p:nvSpPr>
          <p:cNvPr id="7" name="スライド番号プレースホルダー 6"/>
          <p:cNvSpPr>
            <a:spLocks noGrp="1"/>
          </p:cNvSpPr>
          <p:nvPr>
            <p:ph type="sldNum" sz="quarter" idx="12"/>
          </p:nvPr>
        </p:nvSpPr>
        <p:spPr/>
        <p:txBody>
          <a:bodyPr rtlCol="0"/>
          <a:lstStyle/>
          <a:p>
            <a:pPr rtl="0"/>
            <a:fld id="{BD266BE7-899D-4075-917F-DBDE33B6B692}" type="slidenum">
              <a:rPr lang="en-US" altLang="ja-JP" smtClean="0"/>
              <a:t>‹#›</a:t>
            </a:fld>
            <a:endParaRPr lang="ja-JP" altLang="en-US" dirty="0"/>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キャプション付きの画像">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chor="ctr">
            <a:normAutofit/>
          </a:bodyPr>
          <a:lstStyle>
            <a:lvl1pPr>
              <a:defRPr sz="3600"/>
            </a:lvl1pPr>
          </a:lstStyle>
          <a:p>
            <a:pPr rtl="0"/>
            <a:r>
              <a:rPr lang="ja-JP" altLang="en-US"/>
              <a:t>マスター タイトルの書式設定</a:t>
            </a:r>
            <a:endParaRPr lang="ja-JP" altLang="en-US" dirty="0"/>
          </a:p>
        </p:txBody>
      </p:sp>
      <p:sp>
        <p:nvSpPr>
          <p:cNvPr id="4" name="テキスト プレースホルダー 3"/>
          <p:cNvSpPr>
            <a:spLocks noGrp="1"/>
          </p:cNvSpPr>
          <p:nvPr>
            <p:ph type="body" sz="half" idx="2"/>
          </p:nvPr>
        </p:nvSpPr>
        <p:spPr>
          <a:xfrm>
            <a:off x="1831255" y="3494782"/>
            <a:ext cx="5436233" cy="5261634"/>
          </a:xfrm>
        </p:spPr>
        <p:txBody>
          <a:bodyPr rtlCol="0">
            <a:normAutofit/>
          </a:bodyPr>
          <a:lstStyle>
            <a:lvl1pPr marL="0" indent="0">
              <a:buNone/>
              <a:defRPr sz="2600"/>
            </a:lvl1pPr>
            <a:lvl2pPr marL="544388" indent="0">
              <a:buNone/>
              <a:defRPr sz="1700"/>
            </a:lvl2pPr>
            <a:lvl3pPr marL="1088776" indent="0">
              <a:buNone/>
              <a:defRPr sz="1400"/>
            </a:lvl3pPr>
            <a:lvl4pPr marL="1633164" indent="0">
              <a:buNone/>
              <a:defRPr sz="1200"/>
            </a:lvl4pPr>
            <a:lvl5pPr marL="2177552" indent="0">
              <a:buNone/>
              <a:defRPr sz="1200"/>
            </a:lvl5pPr>
            <a:lvl6pPr marL="2721940" indent="0">
              <a:buNone/>
              <a:defRPr sz="1200"/>
            </a:lvl6pPr>
            <a:lvl7pPr marL="3266328" indent="0">
              <a:buNone/>
              <a:defRPr sz="1200"/>
            </a:lvl7pPr>
            <a:lvl8pPr marL="3810716" indent="0">
              <a:buNone/>
              <a:defRPr sz="1200"/>
            </a:lvl8pPr>
            <a:lvl9pPr marL="4355104" indent="0">
              <a:buNone/>
              <a:defRPr sz="1200"/>
            </a:lvl9pPr>
          </a:lstStyle>
          <a:p>
            <a:pPr lvl="0" rtl="0"/>
            <a:r>
              <a:rPr lang="ja-JP" altLang="en-US"/>
              <a:t>マスター テキストの書式設定</a:t>
            </a:r>
          </a:p>
        </p:txBody>
      </p:sp>
      <p:sp>
        <p:nvSpPr>
          <p:cNvPr id="3" name="図プレースホルダー 2" descr="画像を追加する空のプレースホルダー。プレースホルダーをクリックし、追加する画像を選択します"/>
          <p:cNvSpPr>
            <a:spLocks noGrp="1"/>
          </p:cNvSpPr>
          <p:nvPr>
            <p:ph type="pic" idx="1"/>
          </p:nvPr>
        </p:nvSpPr>
        <p:spPr>
          <a:xfrm>
            <a:off x="7823468" y="2592006"/>
            <a:ext cx="7640598" cy="7129844"/>
          </a:xfrm>
        </p:spPr>
        <p:txBody>
          <a:bodyPr tIns="1633164" rtlCol="0">
            <a:normAutofit/>
          </a:bodyPr>
          <a:lstStyle>
            <a:lvl1pPr marL="0" indent="0" algn="ctr">
              <a:buNone/>
              <a:defRPr sz="240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pPr rtl="0"/>
            <a:r>
              <a:rPr lang="ja-JP" altLang="en-US"/>
              <a:t>アイコンをクリックして図を追加</a:t>
            </a:r>
            <a:endParaRPr lang="ja-JP" altLang="en-US" dirty="0"/>
          </a:p>
        </p:txBody>
      </p:sp>
      <p:sp>
        <p:nvSpPr>
          <p:cNvPr id="5" name="日付プレースホルダー 4"/>
          <p:cNvSpPr>
            <a:spLocks noGrp="1"/>
          </p:cNvSpPr>
          <p:nvPr>
            <p:ph type="dt" sz="half" idx="10"/>
          </p:nvPr>
        </p:nvSpPr>
        <p:spPr/>
        <p:txBody>
          <a:bodyPr rtlCol="0"/>
          <a:lstStyle/>
          <a:p>
            <a:pPr rtl="0"/>
            <a:fld id="{E5EEB351-ADCB-465B-8E36-709022600DDA}" type="datetime1">
              <a:rPr lang="ja-JP" altLang="en-US" smtClean="0"/>
              <a:t>2025/8/6</a:t>
            </a:fld>
            <a:endParaRPr lang="ja-JP" altLang="en-US" dirty="0"/>
          </a:p>
        </p:txBody>
      </p:sp>
      <p:sp>
        <p:nvSpPr>
          <p:cNvPr id="6" name="フッター プレースホルダー 5"/>
          <p:cNvSpPr>
            <a:spLocks noGrp="1"/>
          </p:cNvSpPr>
          <p:nvPr>
            <p:ph type="ftr" sz="quarter" idx="11"/>
          </p:nvPr>
        </p:nvSpPr>
        <p:spPr/>
        <p:txBody>
          <a:bodyPr rtlCol="0"/>
          <a:lstStyle/>
          <a:p>
            <a:pPr rtl="0"/>
            <a:endParaRPr lang="ja-JP" altLang="en-US" dirty="0"/>
          </a:p>
        </p:txBody>
      </p:sp>
      <p:sp>
        <p:nvSpPr>
          <p:cNvPr id="7" name="スライド番号プレースホルダー 6"/>
          <p:cNvSpPr>
            <a:spLocks noGrp="1"/>
          </p:cNvSpPr>
          <p:nvPr>
            <p:ph type="sldNum" sz="quarter" idx="12"/>
          </p:nvPr>
        </p:nvSpPr>
        <p:spPr/>
        <p:txBody>
          <a:bodyPr rtlCol="0"/>
          <a:lstStyle/>
          <a:p>
            <a:pPr rtl="0"/>
            <a:fld id="{BD266BE7-899D-4075-917F-DBDE33B6B692}" type="slidenum">
              <a:rPr lang="en-US" altLang="ja-JP" smtClean="0"/>
              <a:t>‹#›</a:t>
            </a:fld>
            <a:endParaRPr lang="ja-JP" altLang="en-US" dirty="0"/>
          </a:p>
        </p:txBody>
      </p:sp>
    </p:spTree>
    <p:extLst>
      <p:ext uri="{BB962C8B-B14F-4D97-AF65-F5344CB8AC3E}">
        <p14:creationId xmlns:p14="http://schemas.microsoft.com/office/powerpoint/2010/main" val="416136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長方形 8"/>
          <p:cNvSpPr/>
          <p:nvPr/>
        </p:nvSpPr>
        <p:spPr>
          <a:xfrm>
            <a:off x="0" y="492574"/>
            <a:ext cx="17278793" cy="1685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08878" tIns="54439" rIns="108878" bIns="54439" rtlCol="0" anchor="ctr"/>
          <a:lstStyle/>
          <a:p>
            <a:pPr algn="ctr" rtl="0"/>
            <a:endParaRPr lang="ja-JP" altLang="en-US" sz="2100" dirty="0">
              <a:latin typeface="Meiryo UI" panose="020B0604030504040204" pitchFamily="50" charset="-128"/>
              <a:ea typeface="Meiryo UI" panose="020B0604030504040204" pitchFamily="50" charset="-128"/>
            </a:endParaRPr>
          </a:p>
        </p:txBody>
      </p:sp>
      <p:pic>
        <p:nvPicPr>
          <p:cNvPr id="8" name="画像 7"/>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invGray">
          <a:xfrm>
            <a:off x="0" y="648124"/>
            <a:ext cx="17278793" cy="1943884"/>
          </a:xfrm>
          <a:prstGeom prst="rect">
            <a:avLst/>
          </a:prstGeom>
        </p:spPr>
      </p:pic>
      <p:sp>
        <p:nvSpPr>
          <p:cNvPr id="2" name="タイトル プレースホルダー 1"/>
          <p:cNvSpPr>
            <a:spLocks noGrp="1"/>
          </p:cNvSpPr>
          <p:nvPr>
            <p:ph type="title"/>
          </p:nvPr>
        </p:nvSpPr>
        <p:spPr bwMode="black">
          <a:xfrm>
            <a:off x="1814727" y="661086"/>
            <a:ext cx="13649339" cy="1930921"/>
          </a:xfrm>
          <a:prstGeom prst="rect">
            <a:avLst/>
          </a:prstGeom>
        </p:spPr>
        <p:txBody>
          <a:bodyPr vert="horz" lIns="108878" tIns="54439" rIns="108878" bIns="54439" rtlCol="0" anchor="ctr">
            <a:normAutofit/>
          </a:bodyPr>
          <a:lstStyle/>
          <a:p>
            <a:pPr rtl="0"/>
            <a:r>
              <a:rPr lang="ja-JP" altLang="en-US" noProof="0" dirty="0"/>
              <a:t>マスター タイトルの書式設定</a:t>
            </a:r>
            <a:endParaRPr lang="ja-JP" altLang="en-US" dirty="0"/>
          </a:p>
        </p:txBody>
      </p:sp>
      <p:sp>
        <p:nvSpPr>
          <p:cNvPr id="3" name="テキスト プレースホルダー 2"/>
          <p:cNvSpPr>
            <a:spLocks noGrp="1"/>
          </p:cNvSpPr>
          <p:nvPr>
            <p:ph type="body" idx="1"/>
          </p:nvPr>
        </p:nvSpPr>
        <p:spPr>
          <a:xfrm>
            <a:off x="1814727" y="3105590"/>
            <a:ext cx="13649339" cy="5650826"/>
          </a:xfrm>
          <a:prstGeom prst="rect">
            <a:avLst/>
          </a:prstGeom>
        </p:spPr>
        <p:txBody>
          <a:bodyPr vert="horz" lIns="108878" tIns="54439" rIns="108878" bIns="54439" rtlCol="0">
            <a:normAutofit/>
          </a:bodyPr>
          <a:lstStyle/>
          <a:p>
            <a:pPr lvl="0" rtl="0"/>
            <a:r>
              <a:rPr lang="ja-JP" altLang="en-US" dirty="0"/>
              <a:t>マスター テキストの書式設定</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a:p>
            <a:pPr lvl="3" rtl="0"/>
            <a:r>
              <a:rPr lang="ja-JP" altLang="en-US" dirty="0"/>
              <a:t>第 </a:t>
            </a:r>
            <a:r>
              <a:rPr lang="en-US" altLang="ja-JP" dirty="0"/>
              <a:t>4 </a:t>
            </a:r>
            <a:r>
              <a:rPr lang="ja-JP" altLang="en-US" dirty="0"/>
              <a:t>レベル</a:t>
            </a:r>
          </a:p>
          <a:p>
            <a:pPr lvl="4" rtl="0"/>
            <a:r>
              <a:rPr lang="ja-JP" altLang="en-US" dirty="0"/>
              <a:t>第 </a:t>
            </a:r>
            <a:r>
              <a:rPr lang="en-US" altLang="ja-JP" dirty="0"/>
              <a:t>5 </a:t>
            </a:r>
            <a:r>
              <a:rPr lang="ja-JP" altLang="en-US" dirty="0"/>
              <a:t>レベル</a:t>
            </a:r>
          </a:p>
          <a:p>
            <a:pPr lvl="5" rtl="0"/>
            <a:r>
              <a:rPr lang="ja-JP" altLang="en-US" dirty="0"/>
              <a:t>第 </a:t>
            </a:r>
            <a:r>
              <a:rPr lang="en-US" altLang="ja-JP" dirty="0"/>
              <a:t>6</a:t>
            </a:r>
          </a:p>
          <a:p>
            <a:pPr lvl="6" rtl="0"/>
            <a:r>
              <a:rPr lang="ja-JP" altLang="en-US" dirty="0"/>
              <a:t>第 </a:t>
            </a:r>
            <a:r>
              <a:rPr lang="en-US" altLang="ja-JP" dirty="0"/>
              <a:t>7</a:t>
            </a:r>
          </a:p>
          <a:p>
            <a:pPr lvl="7" rtl="0"/>
            <a:r>
              <a:rPr lang="ja-JP" altLang="en-US" dirty="0"/>
              <a:t>第 </a:t>
            </a:r>
            <a:r>
              <a:rPr lang="en-US" altLang="ja-JP" dirty="0"/>
              <a:t>8</a:t>
            </a:r>
          </a:p>
          <a:p>
            <a:pPr lvl="8" rtl="0"/>
            <a:r>
              <a:rPr lang="ja-JP" altLang="en-US" dirty="0"/>
              <a:t>第 </a:t>
            </a:r>
            <a:r>
              <a:rPr lang="en-US" altLang="ja-JP" dirty="0"/>
              <a:t>9</a:t>
            </a:r>
          </a:p>
        </p:txBody>
      </p:sp>
      <p:sp>
        <p:nvSpPr>
          <p:cNvPr id="4" name="日付プレースホルダー 3"/>
          <p:cNvSpPr>
            <a:spLocks noGrp="1"/>
          </p:cNvSpPr>
          <p:nvPr>
            <p:ph type="dt" sz="half" idx="2"/>
          </p:nvPr>
        </p:nvSpPr>
        <p:spPr>
          <a:xfrm>
            <a:off x="1814727" y="9010716"/>
            <a:ext cx="2795390" cy="517598"/>
          </a:xfrm>
          <a:prstGeom prst="rect">
            <a:avLst/>
          </a:prstGeom>
        </p:spPr>
        <p:txBody>
          <a:bodyPr vert="horz" lIns="108878" tIns="54439" rIns="108878" bIns="54439" rtlCol="0" anchor="ctr"/>
          <a:lstStyle>
            <a:lvl1pPr algn="l">
              <a:defRPr sz="1400" baseline="0">
                <a:solidFill>
                  <a:schemeClr val="tx1"/>
                </a:solidFill>
                <a:latin typeface="Meiryo UI" panose="020B0604030504040204" pitchFamily="50" charset="-128"/>
                <a:ea typeface="Meiryo UI" panose="020B0604030504040204" pitchFamily="50" charset="-128"/>
              </a:defRPr>
            </a:lvl1pPr>
          </a:lstStyle>
          <a:p>
            <a:fld id="{81B07C4D-E9B5-4DC3-8122-202F901D1B27}" type="datetime1">
              <a:rPr lang="ja-JP" altLang="en-US" noProof="0" smtClean="0"/>
              <a:t>2025/8/6</a:t>
            </a:fld>
            <a:endParaRPr lang="ja-JP" altLang="en-US" noProof="0" dirty="0"/>
          </a:p>
        </p:txBody>
      </p:sp>
      <p:sp>
        <p:nvSpPr>
          <p:cNvPr id="5" name="フッター プレースホルダー 4"/>
          <p:cNvSpPr>
            <a:spLocks noGrp="1"/>
          </p:cNvSpPr>
          <p:nvPr>
            <p:ph type="ftr" sz="quarter" idx="3"/>
          </p:nvPr>
        </p:nvSpPr>
        <p:spPr>
          <a:xfrm>
            <a:off x="4610116" y="9010716"/>
            <a:ext cx="8062881" cy="517598"/>
          </a:xfrm>
          <a:prstGeom prst="rect">
            <a:avLst/>
          </a:prstGeom>
        </p:spPr>
        <p:txBody>
          <a:bodyPr vert="horz" lIns="108878" tIns="54439" rIns="108878" bIns="54439" rtlCol="0" anchor="ctr"/>
          <a:lstStyle>
            <a:lvl1pPr algn="ctr">
              <a:defRPr sz="1400" baseline="0">
                <a:solidFill>
                  <a:schemeClr val="tx1"/>
                </a:solidFill>
                <a:latin typeface="Meiryo UI" panose="020B0604030504040204" pitchFamily="50" charset="-128"/>
                <a:ea typeface="Meiryo UI" panose="020B0604030504040204"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12672998" y="9010716"/>
            <a:ext cx="2791067" cy="517598"/>
          </a:xfrm>
          <a:prstGeom prst="rect">
            <a:avLst/>
          </a:prstGeom>
        </p:spPr>
        <p:txBody>
          <a:bodyPr vert="horz" lIns="108878" tIns="54439" rIns="108878" bIns="54439" rtlCol="0" anchor="ctr"/>
          <a:lstStyle>
            <a:lvl1pPr algn="r">
              <a:defRPr sz="1400" baseline="0">
                <a:solidFill>
                  <a:schemeClr val="tx1"/>
                </a:solidFill>
                <a:latin typeface="Meiryo UI" panose="020B0604030504040204" pitchFamily="50" charset="-128"/>
                <a:ea typeface="Meiryo UI" panose="020B0604030504040204" pitchFamily="50" charset="-128"/>
              </a:defRPr>
            </a:lvl1pPr>
          </a:lstStyle>
          <a:p>
            <a:fld id="{BD266BE7-899D-4075-917F-DBDE33B6B692}" type="slidenum">
              <a:rPr lang="en-US" altLang="ja-JP" noProof="0" smtClean="0"/>
              <a:pPr/>
              <a:t>‹#›</a:t>
            </a:fld>
            <a:endParaRPr lang="ja-JP" altLang="en-US" noProof="0" dirty="0"/>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088776" rtl="0" eaLnBrk="1" latinLnBrk="0" hangingPunct="1">
        <a:lnSpc>
          <a:spcPct val="95000"/>
        </a:lnSpc>
        <a:spcBef>
          <a:spcPct val="0"/>
        </a:spcBef>
        <a:buNone/>
        <a:defRPr kumimoji="1" sz="3600" kern="1200">
          <a:solidFill>
            <a:schemeClr val="bg1"/>
          </a:solidFill>
          <a:latin typeface="Meiryo UI" panose="020B0604030504040204" pitchFamily="50" charset="-128"/>
          <a:ea typeface="Meiryo UI" panose="020B0604030504040204" pitchFamily="50" charset="-128"/>
          <a:cs typeface="+mj-cs"/>
        </a:defRPr>
      </a:lvl1pPr>
    </p:titleStyle>
    <p:bodyStyle>
      <a:lvl1pPr marL="272194" indent="-272194" algn="l" defTabSz="1088776" rtl="0" eaLnBrk="1" latinLnBrk="0" hangingPunct="1">
        <a:lnSpc>
          <a:spcPct val="100000"/>
        </a:lnSpc>
        <a:spcBef>
          <a:spcPts val="1786"/>
        </a:spcBef>
        <a:buFont typeface="Wingdings" panose="05000000000000000000" pitchFamily="2" charset="2"/>
        <a:buChar char="§"/>
        <a:defRPr kumimoji="1" sz="2600" kern="1200">
          <a:solidFill>
            <a:schemeClr val="tx1"/>
          </a:solidFill>
          <a:latin typeface="Meiryo UI" panose="020B0604030504040204" pitchFamily="50" charset="-128"/>
          <a:ea typeface="Meiryo UI" panose="020B0604030504040204" pitchFamily="50" charset="-128"/>
          <a:cs typeface="+mn-cs"/>
        </a:defRPr>
      </a:lvl1pPr>
      <a:lvl2pPr marL="816582" indent="-272194" algn="l" defTabSz="1088776" rtl="0" eaLnBrk="1" latinLnBrk="0" hangingPunct="1">
        <a:lnSpc>
          <a:spcPct val="100000"/>
        </a:lnSpc>
        <a:spcBef>
          <a:spcPts val="357"/>
        </a:spcBef>
        <a:buFont typeface="Wingdings" panose="05000000000000000000" pitchFamily="2" charset="2"/>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360970" indent="-272194" algn="l" defTabSz="1088776" rtl="0" eaLnBrk="1" latinLnBrk="0" hangingPunct="1">
        <a:lnSpc>
          <a:spcPct val="100000"/>
        </a:lnSpc>
        <a:spcBef>
          <a:spcPts val="357"/>
        </a:spcBef>
        <a:buFont typeface="Wingdings" panose="05000000000000000000" pitchFamily="2" charset="2"/>
        <a:buChar char="§"/>
        <a:defRPr kumimoji="1" sz="2100" kern="1200">
          <a:solidFill>
            <a:schemeClr val="tx1"/>
          </a:solidFill>
          <a:latin typeface="Meiryo UI" panose="020B0604030504040204" pitchFamily="50" charset="-128"/>
          <a:ea typeface="Meiryo UI" panose="020B0604030504040204" pitchFamily="50" charset="-128"/>
          <a:cs typeface="+mn-cs"/>
        </a:defRPr>
      </a:lvl3pPr>
      <a:lvl4pPr marL="1905358" indent="-272194" algn="l" defTabSz="1088776" rtl="0" eaLnBrk="1" latinLnBrk="0" hangingPunct="1">
        <a:lnSpc>
          <a:spcPct val="100000"/>
        </a:lnSpc>
        <a:spcBef>
          <a:spcPts val="0"/>
        </a:spcBef>
        <a:buFont typeface="Wingdings" panose="05000000000000000000" pitchFamily="2" charset="2"/>
        <a:buChar char="§"/>
        <a:defRPr kumimoji="1" sz="1900" kern="1200">
          <a:solidFill>
            <a:schemeClr val="tx1"/>
          </a:solidFill>
          <a:latin typeface="Meiryo UI" panose="020B0604030504040204" pitchFamily="50" charset="-128"/>
          <a:ea typeface="Meiryo UI" panose="020B0604030504040204" pitchFamily="50" charset="-128"/>
          <a:cs typeface="+mn-cs"/>
        </a:defRPr>
      </a:lvl4pPr>
      <a:lvl5pPr marL="2449746" indent="-272194" algn="l" defTabSz="1088776" rtl="0" eaLnBrk="1" latinLnBrk="0" hangingPunct="1">
        <a:lnSpc>
          <a:spcPct val="100000"/>
        </a:lnSpc>
        <a:spcBef>
          <a:spcPts val="0"/>
        </a:spcBef>
        <a:buFont typeface="Wingdings" panose="05000000000000000000" pitchFamily="2" charset="2"/>
        <a:buChar char="§"/>
        <a:defRPr kumimoji="1" sz="1900" kern="1200">
          <a:solidFill>
            <a:schemeClr val="tx1"/>
          </a:solidFill>
          <a:latin typeface="Meiryo UI" panose="020B0604030504040204" pitchFamily="50" charset="-128"/>
          <a:ea typeface="Meiryo UI" panose="020B0604030504040204" pitchFamily="50" charset="-128"/>
          <a:cs typeface="+mn-cs"/>
        </a:defRPr>
      </a:lvl5pPr>
      <a:lvl6pPr marL="2994134" indent="-272194" algn="l" defTabSz="1088776" rtl="0" eaLnBrk="1" latinLnBrk="0" hangingPunct="1">
        <a:lnSpc>
          <a:spcPct val="100000"/>
        </a:lnSpc>
        <a:spcBef>
          <a:spcPts val="0"/>
        </a:spcBef>
        <a:buFont typeface="Wingdings" panose="05000000000000000000" pitchFamily="2" charset="2"/>
        <a:buChar char="§"/>
        <a:defRPr kumimoji="1" sz="1900" kern="1200">
          <a:solidFill>
            <a:schemeClr val="tx1"/>
          </a:solidFill>
          <a:latin typeface="Meiryo UI" panose="020B0604030504040204" pitchFamily="50" charset="-128"/>
          <a:ea typeface="Meiryo UI" panose="020B0604030504040204" pitchFamily="50" charset="-128"/>
          <a:cs typeface="+mn-cs"/>
        </a:defRPr>
      </a:lvl6pPr>
      <a:lvl7pPr marL="3538522" indent="-272194" algn="l" defTabSz="1088776" rtl="0" eaLnBrk="1" latinLnBrk="0" hangingPunct="1">
        <a:lnSpc>
          <a:spcPct val="100000"/>
        </a:lnSpc>
        <a:spcBef>
          <a:spcPts val="0"/>
        </a:spcBef>
        <a:buFont typeface="Wingdings" panose="05000000000000000000" pitchFamily="2" charset="2"/>
        <a:buChar char="§"/>
        <a:defRPr kumimoji="1" sz="1900" kern="1200">
          <a:solidFill>
            <a:schemeClr val="tx1"/>
          </a:solidFill>
          <a:latin typeface="Meiryo UI" panose="020B0604030504040204" pitchFamily="50" charset="-128"/>
          <a:ea typeface="Meiryo UI" panose="020B0604030504040204" pitchFamily="50" charset="-128"/>
          <a:cs typeface="+mn-cs"/>
        </a:defRPr>
      </a:lvl7pPr>
      <a:lvl8pPr marL="4082910" indent="-272194" algn="l" defTabSz="1088776" rtl="0" eaLnBrk="1" latinLnBrk="0" hangingPunct="1">
        <a:lnSpc>
          <a:spcPct val="100000"/>
        </a:lnSpc>
        <a:spcBef>
          <a:spcPts val="0"/>
        </a:spcBef>
        <a:buFont typeface="Wingdings" panose="05000000000000000000" pitchFamily="2" charset="2"/>
        <a:buChar char="§"/>
        <a:defRPr kumimoji="1" sz="1900" kern="1200">
          <a:solidFill>
            <a:schemeClr val="tx1"/>
          </a:solidFill>
          <a:latin typeface="Meiryo UI" panose="020B0604030504040204" pitchFamily="50" charset="-128"/>
          <a:ea typeface="Meiryo UI" panose="020B0604030504040204" pitchFamily="50" charset="-128"/>
          <a:cs typeface="+mn-cs"/>
        </a:defRPr>
      </a:lvl8pPr>
      <a:lvl9pPr marL="4627298" indent="-272194" algn="l" defTabSz="1088776" rtl="0" eaLnBrk="1" latinLnBrk="0" hangingPunct="1">
        <a:lnSpc>
          <a:spcPct val="100000"/>
        </a:lnSpc>
        <a:spcBef>
          <a:spcPts val="0"/>
        </a:spcBef>
        <a:buFont typeface="Wingdings" panose="05000000000000000000" pitchFamily="2" charset="2"/>
        <a:buChar char="§"/>
        <a:defRPr kumimoji="1" sz="1900" kern="1200">
          <a:solidFill>
            <a:schemeClr val="tx1"/>
          </a:solidFill>
          <a:latin typeface="Meiryo UI" panose="020B0604030504040204" pitchFamily="50" charset="-128"/>
          <a:ea typeface="Meiryo UI" panose="020B0604030504040204" pitchFamily="50" charset="-128"/>
          <a:cs typeface="+mn-cs"/>
        </a:defRPr>
      </a:lvl9pPr>
    </p:bodyStyle>
    <p:otherStyle>
      <a:defPPr>
        <a:defRPr/>
      </a:defPPr>
      <a:lvl1pPr marL="0" algn="l" defTabSz="1088776" rtl="0" eaLnBrk="1" latinLnBrk="0" hangingPunct="1">
        <a:defRPr kumimoji="1" sz="2100" kern="1200">
          <a:solidFill>
            <a:schemeClr val="tx1"/>
          </a:solidFill>
          <a:latin typeface="+mn-lt"/>
          <a:ea typeface="+mn-ea"/>
          <a:cs typeface="+mn-cs"/>
        </a:defRPr>
      </a:lvl1pPr>
      <a:lvl2pPr marL="544388" algn="l" defTabSz="1088776" rtl="0" eaLnBrk="1" latinLnBrk="0" hangingPunct="1">
        <a:defRPr kumimoji="1" sz="2100" kern="1200">
          <a:solidFill>
            <a:schemeClr val="tx1"/>
          </a:solidFill>
          <a:latin typeface="+mn-lt"/>
          <a:ea typeface="+mn-ea"/>
          <a:cs typeface="+mn-cs"/>
        </a:defRPr>
      </a:lvl2pPr>
      <a:lvl3pPr marL="1088776" algn="l" defTabSz="1088776" rtl="0" eaLnBrk="1" latinLnBrk="0" hangingPunct="1">
        <a:defRPr kumimoji="1" sz="2100" kern="1200">
          <a:solidFill>
            <a:schemeClr val="tx1"/>
          </a:solidFill>
          <a:latin typeface="+mn-lt"/>
          <a:ea typeface="+mn-ea"/>
          <a:cs typeface="+mn-cs"/>
        </a:defRPr>
      </a:lvl3pPr>
      <a:lvl4pPr marL="1633164" algn="l" defTabSz="1088776" rtl="0" eaLnBrk="1" latinLnBrk="0" hangingPunct="1">
        <a:defRPr kumimoji="1" sz="2100" kern="1200">
          <a:solidFill>
            <a:schemeClr val="tx1"/>
          </a:solidFill>
          <a:latin typeface="+mn-lt"/>
          <a:ea typeface="+mn-ea"/>
          <a:cs typeface="+mn-cs"/>
        </a:defRPr>
      </a:lvl4pPr>
      <a:lvl5pPr marL="2177552" algn="l" defTabSz="1088776" rtl="0" eaLnBrk="1" latinLnBrk="0" hangingPunct="1">
        <a:defRPr kumimoji="1" sz="2100" kern="1200">
          <a:solidFill>
            <a:schemeClr val="tx1"/>
          </a:solidFill>
          <a:latin typeface="+mn-lt"/>
          <a:ea typeface="+mn-ea"/>
          <a:cs typeface="+mn-cs"/>
        </a:defRPr>
      </a:lvl5pPr>
      <a:lvl6pPr marL="2721940" algn="l" defTabSz="1088776" rtl="0" eaLnBrk="1" latinLnBrk="0" hangingPunct="1">
        <a:defRPr kumimoji="1" sz="2100" kern="1200">
          <a:solidFill>
            <a:schemeClr val="tx1"/>
          </a:solidFill>
          <a:latin typeface="+mn-lt"/>
          <a:ea typeface="+mn-ea"/>
          <a:cs typeface="+mn-cs"/>
        </a:defRPr>
      </a:lvl6pPr>
      <a:lvl7pPr marL="3266328" algn="l" defTabSz="1088776" rtl="0" eaLnBrk="1" latinLnBrk="0" hangingPunct="1">
        <a:defRPr kumimoji="1" sz="2100" kern="1200">
          <a:solidFill>
            <a:schemeClr val="tx1"/>
          </a:solidFill>
          <a:latin typeface="+mn-lt"/>
          <a:ea typeface="+mn-ea"/>
          <a:cs typeface="+mn-cs"/>
        </a:defRPr>
      </a:lvl7pPr>
      <a:lvl8pPr marL="3810716" algn="l" defTabSz="1088776" rtl="0" eaLnBrk="1" latinLnBrk="0" hangingPunct="1">
        <a:defRPr kumimoji="1" sz="2100" kern="1200">
          <a:solidFill>
            <a:schemeClr val="tx1"/>
          </a:solidFill>
          <a:latin typeface="+mn-lt"/>
          <a:ea typeface="+mn-ea"/>
          <a:cs typeface="+mn-cs"/>
        </a:defRPr>
      </a:lvl8pPr>
      <a:lvl9pPr marL="4355104" algn="l" defTabSz="1088776" rtl="0" eaLnBrk="1" latinLnBrk="0" hangingPunct="1">
        <a:defRPr kumimoji="1"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5.png"/><Relationship Id="rId2" Type="http://schemas.microsoft.com/office/2007/relationships/media" Target="../media/media14.m4a"/><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5.png"/><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5.png"/><Relationship Id="rId2" Type="http://schemas.microsoft.com/office/2007/relationships/media" Target="../media/media16.m4a"/><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5.png"/><Relationship Id="rId2" Type="http://schemas.microsoft.com/office/2007/relationships/media" Target="../media/media17.m4a"/><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5.png"/><Relationship Id="rId2" Type="http://schemas.microsoft.com/office/2007/relationships/media" Target="../media/media20.m4a"/><Relationship Id="rId1" Type="http://schemas.openxmlformats.org/officeDocument/2006/relationships/tags" Target="../tags/tag15.xml"/><Relationship Id="rId6" Type="http://schemas.openxmlformats.org/officeDocument/2006/relationships/image" Target="../media/image13.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8.xml"/><Relationship Id="rId6" Type="http://schemas.openxmlformats.org/officeDocument/2006/relationships/image" Target="../media/image5.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9.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4.m4a"/><Relationship Id="rId7" Type="http://schemas.openxmlformats.org/officeDocument/2006/relationships/image" Target="../media/image7.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6.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audio" Target="../media/media6.m4a"/><Relationship Id="rId7" Type="http://schemas.openxmlformats.org/officeDocument/2006/relationships/chart" Target="../charts/chart2.xml"/><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chart" Target="../charts/chart1.xml"/><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１．ガイダンス</a:t>
            </a:r>
          </a:p>
        </p:txBody>
      </p:sp>
      <p:sp>
        <p:nvSpPr>
          <p:cNvPr id="3" name="サブタイトル 2"/>
          <p:cNvSpPr>
            <a:spLocks noGrp="1"/>
          </p:cNvSpPr>
          <p:nvPr>
            <p:ph type="subTitle" idx="1"/>
          </p:nvPr>
        </p:nvSpPr>
        <p:spPr/>
        <p:txBody>
          <a:bodyPr>
            <a:normAutofit/>
          </a:bodyPr>
          <a:lstStyle/>
          <a:p>
            <a:r>
              <a:rPr lang="ja-JP" altLang="en-US" sz="4800" b="1" dirty="0">
                <a:solidFill>
                  <a:schemeClr val="bg1"/>
                </a:solidFill>
              </a:rPr>
              <a:t>高津高校　ＬＣ</a:t>
            </a:r>
            <a:r>
              <a:rPr lang="en-US" altLang="ja-JP" sz="4800" b="1" dirty="0">
                <a:solidFill>
                  <a:schemeClr val="bg1"/>
                </a:solidFill>
              </a:rPr>
              <a:t>Ⅱ</a:t>
            </a:r>
            <a:r>
              <a:rPr lang="ja-JP" altLang="en-US" sz="4800" b="1" dirty="0">
                <a:solidFill>
                  <a:schemeClr val="bg1"/>
                </a:solidFill>
              </a:rPr>
              <a:t>　～課題研究の実践～　</a:t>
            </a:r>
            <a:endParaRPr lang="en-US" altLang="ja-JP" sz="4800" b="1" dirty="0">
              <a:solidFill>
                <a:schemeClr val="bg1"/>
              </a:solidFill>
            </a:endParaRPr>
          </a:p>
        </p:txBody>
      </p:sp>
      <p:pic>
        <p:nvPicPr>
          <p:cNvPr id="4" name="オーディオ 3">
            <a:hlinkClick r:id="" action="ppaction://media"/>
            <a:extLst>
              <a:ext uri="{FF2B5EF4-FFF2-40B4-BE49-F238E27FC236}">
                <a16:creationId xmlns:a16="http://schemas.microsoft.com/office/drawing/2014/main" id="{69E52C7A-9688-EC93-9CED-73B63ED8A7D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50000" t="-287500" r="-550000" b="-287500"/>
          <a:stretch>
            <a:fillRect/>
          </a:stretch>
        </p:blipFill>
        <p:spPr>
          <a:xfrm>
            <a:off x="13293924" y="7477918"/>
            <a:ext cx="3657600" cy="2057400"/>
          </a:xfrm>
          <a:prstGeom prst="rect">
            <a:avLst/>
          </a:prstGeom>
        </p:spPr>
      </p:pic>
    </p:spTree>
    <p:extLst>
      <p:ext uri="{BB962C8B-B14F-4D97-AF65-F5344CB8AC3E}">
        <p14:creationId xmlns:p14="http://schemas.microsoft.com/office/powerpoint/2010/main" val="408957855"/>
      </p:ext>
    </p:extLst>
  </p:cSld>
  <p:clrMapOvr>
    <a:masterClrMapping/>
  </p:clrMapOvr>
  <mc:AlternateContent xmlns:mc="http://schemas.openxmlformats.org/markup-compatibility/2006" xmlns:p14="http://schemas.microsoft.com/office/powerpoint/2010/main">
    <mc:Choice Requires="p14">
      <p:transition spd="med" p14:dur="700" advTm="5586">
        <p:fade/>
      </p:transition>
    </mc:Choice>
    <mc:Fallback xmlns="">
      <p:transition spd="med" advTm="5586">
        <p:fade/>
      </p:transition>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8DC26-BD33-B340-B40E-68CE9B409322}"/>
            </a:ext>
          </a:extLst>
        </p:cNvPr>
        <p:cNvGrpSpPr/>
        <p:nvPr/>
      </p:nvGrpSpPr>
      <p:grpSpPr>
        <a:xfrm>
          <a:off x="0" y="0"/>
          <a:ext cx="0" cy="0"/>
          <a:chOff x="0" y="0"/>
          <a:chExt cx="0" cy="0"/>
        </a:xfrm>
      </p:grpSpPr>
      <p:sp>
        <p:nvSpPr>
          <p:cNvPr id="5" name="タイトル 1">
            <a:extLst>
              <a:ext uri="{FF2B5EF4-FFF2-40B4-BE49-F238E27FC236}">
                <a16:creationId xmlns:a16="http://schemas.microsoft.com/office/drawing/2014/main" id="{A8B5BBD1-CE87-D86F-437D-CB08EA1E8A1C}"/>
              </a:ext>
            </a:extLst>
          </p:cNvPr>
          <p:cNvSpPr>
            <a:spLocks noGrp="1"/>
          </p:cNvSpPr>
          <p:nvPr>
            <p:ph type="title"/>
          </p:nvPr>
        </p:nvSpPr>
        <p:spPr>
          <a:xfrm>
            <a:off x="3521591" y="661086"/>
            <a:ext cx="10236691" cy="1930921"/>
          </a:xfrm>
        </p:spPr>
        <p:txBody>
          <a:bodyPr>
            <a:normAutofit/>
          </a:bodyPr>
          <a:lstStyle/>
          <a:p>
            <a:r>
              <a:rPr lang="ja-JP" altLang="en-US" sz="6600" dirty="0"/>
              <a:t>よくある勘違い</a:t>
            </a:r>
          </a:p>
        </p:txBody>
      </p:sp>
      <p:pic>
        <p:nvPicPr>
          <p:cNvPr id="12" name="図 11">
            <a:extLst>
              <a:ext uri="{FF2B5EF4-FFF2-40B4-BE49-F238E27FC236}">
                <a16:creationId xmlns:a16="http://schemas.microsoft.com/office/drawing/2014/main" id="{F52D2121-321B-0F84-CF61-8331D0E4D8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51" t="11169" b="13487"/>
          <a:stretch/>
        </p:blipFill>
        <p:spPr>
          <a:xfrm>
            <a:off x="198436" y="0"/>
            <a:ext cx="16898939" cy="9779204"/>
          </a:xfrm>
          <a:prstGeom prst="rect">
            <a:avLst/>
          </a:prstGeom>
        </p:spPr>
      </p:pic>
      <p:pic>
        <p:nvPicPr>
          <p:cNvPr id="2" name="オーディオ 1">
            <a:hlinkClick r:id="" action="ppaction://media"/>
            <a:extLst>
              <a:ext uri="{FF2B5EF4-FFF2-40B4-BE49-F238E27FC236}">
                <a16:creationId xmlns:a16="http://schemas.microsoft.com/office/drawing/2014/main" id="{2F9DB0A3-0EF0-8CA6-61D7-AC2BAAE0B28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550000" t="-287500" r="-550000" b="-287500"/>
          <a:stretch>
            <a:fillRect/>
          </a:stretch>
        </p:blipFill>
        <p:spPr>
          <a:xfrm>
            <a:off x="13293924" y="7477918"/>
            <a:ext cx="3657600" cy="2057400"/>
          </a:xfrm>
          <a:prstGeom prst="rect">
            <a:avLst/>
          </a:prstGeom>
        </p:spPr>
      </p:pic>
    </p:spTree>
    <p:extLst>
      <p:ext uri="{BB962C8B-B14F-4D97-AF65-F5344CB8AC3E}">
        <p14:creationId xmlns:p14="http://schemas.microsoft.com/office/powerpoint/2010/main" val="1510153130"/>
      </p:ext>
    </p:extLst>
  </p:cSld>
  <p:clrMapOvr>
    <a:masterClrMapping/>
  </p:clrMapOvr>
  <mc:AlternateContent xmlns:mc="http://schemas.openxmlformats.org/markup-compatibility/2006" xmlns:p14="http://schemas.microsoft.com/office/powerpoint/2010/main">
    <mc:Choice Requires="p14">
      <p:transition spd="med" p14:dur="700" advTm="18997">
        <p:fade/>
      </p:transition>
    </mc:Choice>
    <mc:Fallback xmlns="">
      <p:transition spd="med" advTm="18997">
        <p:fade/>
      </p:transition>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029DCA-0B27-042D-7400-2C159024892D}"/>
              </a:ext>
            </a:extLst>
          </p:cNvPr>
          <p:cNvSpPr>
            <a:spLocks noGrp="1"/>
          </p:cNvSpPr>
          <p:nvPr>
            <p:ph type="title"/>
          </p:nvPr>
        </p:nvSpPr>
        <p:spPr/>
        <p:txBody>
          <a:bodyPr>
            <a:normAutofit/>
          </a:bodyPr>
          <a:lstStyle/>
          <a:p>
            <a:r>
              <a:rPr kumimoji="1" lang="ja-JP" altLang="en-US" sz="6600" dirty="0"/>
              <a:t>テーマ・</a:t>
            </a:r>
            <a:r>
              <a:rPr kumimoji="1" lang="en-US" altLang="ja-JP" sz="6600" dirty="0"/>
              <a:t>RQ</a:t>
            </a:r>
            <a:r>
              <a:rPr kumimoji="1" lang="ja-JP" altLang="en-US" sz="6600" dirty="0"/>
              <a:t>・仮説の関係</a:t>
            </a:r>
          </a:p>
        </p:txBody>
      </p:sp>
      <p:sp>
        <p:nvSpPr>
          <p:cNvPr id="3" name="コンテンツ プレースホルダー 2">
            <a:extLst>
              <a:ext uri="{FF2B5EF4-FFF2-40B4-BE49-F238E27FC236}">
                <a16:creationId xmlns:a16="http://schemas.microsoft.com/office/drawing/2014/main" id="{E98CA5F8-B291-9D9F-960A-9B22878437F7}"/>
              </a:ext>
            </a:extLst>
          </p:cNvPr>
          <p:cNvSpPr>
            <a:spLocks noGrp="1"/>
          </p:cNvSpPr>
          <p:nvPr>
            <p:ph idx="1"/>
          </p:nvPr>
        </p:nvSpPr>
        <p:spPr>
          <a:xfrm>
            <a:off x="885825" y="2667000"/>
            <a:ext cx="15821025" cy="6089416"/>
          </a:xfrm>
        </p:spPr>
        <p:txBody>
          <a:bodyPr>
            <a:normAutofit/>
          </a:bodyPr>
          <a:lstStyle/>
          <a:p>
            <a:r>
              <a:rPr kumimoji="1" lang="ja-JP" altLang="en-US" sz="6000" dirty="0"/>
              <a:t>研究テーマ（題材）</a:t>
            </a:r>
            <a:endParaRPr lang="en-US" altLang="ja-JP" sz="6000" dirty="0"/>
          </a:p>
          <a:p>
            <a:pPr marL="544388" lvl="1" indent="0">
              <a:buNone/>
            </a:pPr>
            <a:r>
              <a:rPr kumimoji="1" lang="ja-JP" altLang="en-US" sz="5400" b="1" dirty="0">
                <a:solidFill>
                  <a:srgbClr val="FF0000"/>
                </a:solidFill>
                <a:latin typeface="+mn-ea"/>
              </a:rPr>
              <a:t>農家の害獣対策について</a:t>
            </a:r>
            <a:endParaRPr kumimoji="1" lang="en-US" altLang="ja-JP" sz="5400" dirty="0"/>
          </a:p>
          <a:p>
            <a:r>
              <a:rPr lang="ja-JP" altLang="en-US" sz="6000" dirty="0"/>
              <a:t>ＲＱ</a:t>
            </a:r>
            <a:endParaRPr lang="en-US" altLang="ja-JP" sz="6000" dirty="0"/>
          </a:p>
          <a:p>
            <a:pPr marL="544388" lvl="1" indent="0">
              <a:buNone/>
            </a:pPr>
            <a:r>
              <a:rPr lang="ja-JP" altLang="en-US" sz="5400" b="1" dirty="0">
                <a:solidFill>
                  <a:srgbClr val="FF0000"/>
                </a:solidFill>
              </a:rPr>
              <a:t>大きな音声でカラスを撃退することができるか</a:t>
            </a:r>
            <a:endParaRPr lang="en-US" altLang="ja-JP" sz="5400" b="1" dirty="0">
              <a:solidFill>
                <a:srgbClr val="FF0000"/>
              </a:solidFill>
            </a:endParaRPr>
          </a:p>
          <a:p>
            <a:r>
              <a:rPr kumimoji="1" lang="ja-JP" altLang="en-US" sz="6000" dirty="0"/>
              <a:t>仮説</a:t>
            </a:r>
            <a:endParaRPr kumimoji="1" lang="en-US" altLang="ja-JP" sz="6000" dirty="0"/>
          </a:p>
          <a:p>
            <a:pPr marL="544388" lvl="1" indent="0">
              <a:buNone/>
            </a:pPr>
            <a:r>
              <a:rPr lang="ja-JP" altLang="en-US" sz="5400" b="1" dirty="0">
                <a:solidFill>
                  <a:srgbClr val="FF0000"/>
                </a:solidFill>
              </a:rPr>
              <a:t>浜田雅功の「結果発表」でカラスを撃退できる</a:t>
            </a:r>
            <a:endParaRPr kumimoji="1" lang="ja-JP" altLang="en-US" sz="5400" b="1" dirty="0">
              <a:solidFill>
                <a:srgbClr val="FF0000"/>
              </a:solidFill>
            </a:endParaRPr>
          </a:p>
        </p:txBody>
      </p:sp>
      <p:pic>
        <p:nvPicPr>
          <p:cNvPr id="4" name="オーディオ 3">
            <a:hlinkClick r:id="" action="ppaction://media"/>
            <a:extLst>
              <a:ext uri="{FF2B5EF4-FFF2-40B4-BE49-F238E27FC236}">
                <a16:creationId xmlns:a16="http://schemas.microsoft.com/office/drawing/2014/main" id="{E3F11200-28A2-F2A0-AC22-F2974129DD58}"/>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550000" t="-287500" r="-550000" b="-287500"/>
          <a:stretch>
            <a:fillRect/>
          </a:stretch>
        </p:blipFill>
        <p:spPr>
          <a:xfrm>
            <a:off x="13293924" y="7477918"/>
            <a:ext cx="3657600" cy="2057400"/>
          </a:xfrm>
          <a:prstGeom prst="rect">
            <a:avLst/>
          </a:prstGeom>
        </p:spPr>
      </p:pic>
    </p:spTree>
    <p:custDataLst>
      <p:tags r:id="rId1"/>
    </p:custDataLst>
    <p:extLst>
      <p:ext uri="{BB962C8B-B14F-4D97-AF65-F5344CB8AC3E}">
        <p14:creationId xmlns:p14="http://schemas.microsoft.com/office/powerpoint/2010/main" val="1045691556"/>
      </p:ext>
    </p:extLst>
  </p:cSld>
  <p:clrMapOvr>
    <a:masterClrMapping/>
  </p:clrMapOvr>
  <mc:AlternateContent xmlns:mc="http://schemas.openxmlformats.org/markup-compatibility/2006" xmlns:p14="http://schemas.microsoft.com/office/powerpoint/2010/main">
    <mc:Choice Requires="p14">
      <p:transition spd="med" p14:dur="700" advTm="58388">
        <p:fade/>
      </p:transition>
    </mc:Choice>
    <mc:Fallback xmlns="">
      <p:transition spd="med" advTm="583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521591" y="661086"/>
            <a:ext cx="10236691" cy="1930921"/>
          </a:xfrm>
        </p:spPr>
        <p:txBody>
          <a:bodyPr>
            <a:normAutofit/>
          </a:bodyPr>
          <a:lstStyle/>
          <a:p>
            <a:r>
              <a:rPr lang="ja-JP" altLang="en-US" sz="6600" dirty="0"/>
              <a:t>よくある勘違い</a:t>
            </a:r>
          </a:p>
        </p:txBody>
      </p:sp>
      <p:sp>
        <p:nvSpPr>
          <p:cNvPr id="6" name="コンテンツ プレースホルダー 2"/>
          <p:cNvSpPr>
            <a:spLocks noGrp="1"/>
          </p:cNvSpPr>
          <p:nvPr>
            <p:ph idx="1"/>
          </p:nvPr>
        </p:nvSpPr>
        <p:spPr>
          <a:xfrm>
            <a:off x="2777275" y="2962275"/>
            <a:ext cx="11937262" cy="1257300"/>
          </a:xfrm>
        </p:spPr>
        <p:txBody>
          <a:bodyPr>
            <a:normAutofit/>
          </a:bodyPr>
          <a:lstStyle/>
          <a:p>
            <a:pPr marL="0" indent="0">
              <a:buNone/>
            </a:pPr>
            <a:r>
              <a:rPr lang="ja-JP" altLang="en-US" sz="6000" dirty="0"/>
              <a:t>①実験・調査は成功しないといけない</a:t>
            </a:r>
            <a:endParaRPr lang="en-US" altLang="ja-JP" sz="6000" dirty="0"/>
          </a:p>
        </p:txBody>
      </p:sp>
      <p:sp>
        <p:nvSpPr>
          <p:cNvPr id="2" name="コンテンツ プレースホルダー 2">
            <a:extLst>
              <a:ext uri="{FF2B5EF4-FFF2-40B4-BE49-F238E27FC236}">
                <a16:creationId xmlns:a16="http://schemas.microsoft.com/office/drawing/2014/main" id="{C478C35D-0924-84AF-3FBD-309BE2178416}"/>
              </a:ext>
            </a:extLst>
          </p:cNvPr>
          <p:cNvSpPr txBox="1">
            <a:spLocks/>
          </p:cNvSpPr>
          <p:nvPr/>
        </p:nvSpPr>
        <p:spPr>
          <a:xfrm>
            <a:off x="2777275" y="4324350"/>
            <a:ext cx="11937262" cy="1257300"/>
          </a:xfrm>
          <a:prstGeom prst="rect">
            <a:avLst/>
          </a:prstGeom>
        </p:spPr>
        <p:txBody>
          <a:bodyPr vert="horz" lIns="108878" tIns="54439" rIns="108878" bIns="54439" rtlCol="0">
            <a:normAutofit/>
          </a:bodyPr>
          <a:lstStyle>
            <a:lvl1pPr marL="272194" indent="-272194" algn="l" defTabSz="1088776" rtl="0" eaLnBrk="1" latinLnBrk="0" hangingPunct="1">
              <a:lnSpc>
                <a:spcPct val="100000"/>
              </a:lnSpc>
              <a:spcBef>
                <a:spcPts val="1786"/>
              </a:spcBef>
              <a:buFont typeface="Wingdings" panose="05000000000000000000" pitchFamily="2" charset="2"/>
              <a:buChar char="§"/>
              <a:defRPr kumimoji="1" sz="2600" kern="1200">
                <a:solidFill>
                  <a:schemeClr val="tx1"/>
                </a:solidFill>
                <a:latin typeface="Meiryo UI" panose="020B0604030504040204" pitchFamily="50" charset="-128"/>
                <a:ea typeface="Meiryo UI" panose="020B0604030504040204" pitchFamily="50" charset="-128"/>
                <a:cs typeface="+mn-cs"/>
              </a:defRPr>
            </a:lvl1pPr>
            <a:lvl2pPr marL="816582" indent="-272194" algn="l" defTabSz="1088776" rtl="0" eaLnBrk="1" latinLnBrk="0" hangingPunct="1">
              <a:lnSpc>
                <a:spcPct val="100000"/>
              </a:lnSpc>
              <a:spcBef>
                <a:spcPts val="357"/>
              </a:spcBef>
              <a:buFont typeface="Wingdings" panose="05000000000000000000" pitchFamily="2" charset="2"/>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360970" indent="-272194" algn="l" defTabSz="1088776" rtl="0" eaLnBrk="1" latinLnBrk="0" hangingPunct="1">
              <a:lnSpc>
                <a:spcPct val="100000"/>
              </a:lnSpc>
              <a:spcBef>
                <a:spcPts val="357"/>
              </a:spcBef>
              <a:buFont typeface="Wingdings" panose="05000000000000000000" pitchFamily="2" charset="2"/>
              <a:buChar char="§"/>
              <a:defRPr kumimoji="1" sz="2100" kern="1200">
                <a:solidFill>
                  <a:schemeClr val="tx1"/>
                </a:solidFill>
                <a:latin typeface="Meiryo UI" panose="020B0604030504040204" pitchFamily="50" charset="-128"/>
                <a:ea typeface="Meiryo UI" panose="020B0604030504040204" pitchFamily="50" charset="-128"/>
                <a:cs typeface="+mn-cs"/>
              </a:defRPr>
            </a:lvl3pPr>
            <a:lvl4pPr marL="1905358" indent="-272194" algn="l" defTabSz="1088776" rtl="0" eaLnBrk="1" latinLnBrk="0" hangingPunct="1">
              <a:lnSpc>
                <a:spcPct val="100000"/>
              </a:lnSpc>
              <a:spcBef>
                <a:spcPts val="0"/>
              </a:spcBef>
              <a:buFont typeface="Wingdings" panose="05000000000000000000" pitchFamily="2" charset="2"/>
              <a:buChar char="§"/>
              <a:defRPr kumimoji="1" sz="1900" kern="1200">
                <a:solidFill>
                  <a:schemeClr val="tx1"/>
                </a:solidFill>
                <a:latin typeface="Meiryo UI" panose="020B0604030504040204" pitchFamily="50" charset="-128"/>
                <a:ea typeface="Meiryo UI" panose="020B0604030504040204" pitchFamily="50" charset="-128"/>
                <a:cs typeface="+mn-cs"/>
              </a:defRPr>
            </a:lvl4pPr>
            <a:lvl5pPr marL="2449746" indent="-272194" algn="l" defTabSz="1088776" rtl="0" eaLnBrk="1" latinLnBrk="0" hangingPunct="1">
              <a:lnSpc>
                <a:spcPct val="100000"/>
              </a:lnSpc>
              <a:spcBef>
                <a:spcPts val="0"/>
              </a:spcBef>
              <a:buFont typeface="Wingdings" panose="05000000000000000000" pitchFamily="2" charset="2"/>
              <a:buChar char="§"/>
              <a:defRPr kumimoji="1" sz="1900" kern="1200">
                <a:solidFill>
                  <a:schemeClr val="tx1"/>
                </a:solidFill>
                <a:latin typeface="Meiryo UI" panose="020B0604030504040204" pitchFamily="50" charset="-128"/>
                <a:ea typeface="Meiryo UI" panose="020B0604030504040204" pitchFamily="50" charset="-128"/>
                <a:cs typeface="+mn-cs"/>
              </a:defRPr>
            </a:lvl5pPr>
            <a:lvl6pPr marL="2994134" indent="-272194" algn="l" defTabSz="1088776" rtl="0" eaLnBrk="1" latinLnBrk="0" hangingPunct="1">
              <a:lnSpc>
                <a:spcPct val="100000"/>
              </a:lnSpc>
              <a:spcBef>
                <a:spcPts val="0"/>
              </a:spcBef>
              <a:buFont typeface="Wingdings" panose="05000000000000000000" pitchFamily="2" charset="2"/>
              <a:buChar char="§"/>
              <a:defRPr kumimoji="1" sz="1900" kern="1200">
                <a:solidFill>
                  <a:schemeClr val="tx1"/>
                </a:solidFill>
                <a:latin typeface="Meiryo UI" panose="020B0604030504040204" pitchFamily="50" charset="-128"/>
                <a:ea typeface="Meiryo UI" panose="020B0604030504040204" pitchFamily="50" charset="-128"/>
                <a:cs typeface="+mn-cs"/>
              </a:defRPr>
            </a:lvl6pPr>
            <a:lvl7pPr marL="3538522" indent="-272194" algn="l" defTabSz="1088776" rtl="0" eaLnBrk="1" latinLnBrk="0" hangingPunct="1">
              <a:lnSpc>
                <a:spcPct val="100000"/>
              </a:lnSpc>
              <a:spcBef>
                <a:spcPts val="0"/>
              </a:spcBef>
              <a:buFont typeface="Wingdings" panose="05000000000000000000" pitchFamily="2" charset="2"/>
              <a:buChar char="§"/>
              <a:defRPr kumimoji="1" sz="1900" kern="1200">
                <a:solidFill>
                  <a:schemeClr val="tx1"/>
                </a:solidFill>
                <a:latin typeface="Meiryo UI" panose="020B0604030504040204" pitchFamily="50" charset="-128"/>
                <a:ea typeface="Meiryo UI" panose="020B0604030504040204" pitchFamily="50" charset="-128"/>
                <a:cs typeface="+mn-cs"/>
              </a:defRPr>
            </a:lvl7pPr>
            <a:lvl8pPr marL="4082910" indent="-272194" algn="l" defTabSz="1088776" rtl="0" eaLnBrk="1" latinLnBrk="0" hangingPunct="1">
              <a:lnSpc>
                <a:spcPct val="100000"/>
              </a:lnSpc>
              <a:spcBef>
                <a:spcPts val="0"/>
              </a:spcBef>
              <a:buFont typeface="Wingdings" panose="05000000000000000000" pitchFamily="2" charset="2"/>
              <a:buChar char="§"/>
              <a:defRPr kumimoji="1" sz="1900" kern="1200">
                <a:solidFill>
                  <a:schemeClr val="tx1"/>
                </a:solidFill>
                <a:latin typeface="Meiryo UI" panose="020B0604030504040204" pitchFamily="50" charset="-128"/>
                <a:ea typeface="Meiryo UI" panose="020B0604030504040204" pitchFamily="50" charset="-128"/>
                <a:cs typeface="+mn-cs"/>
              </a:defRPr>
            </a:lvl8pPr>
            <a:lvl9pPr marL="4627298" indent="-272194" algn="l" defTabSz="1088776" rtl="0" eaLnBrk="1" latinLnBrk="0" hangingPunct="1">
              <a:lnSpc>
                <a:spcPct val="100000"/>
              </a:lnSpc>
              <a:spcBef>
                <a:spcPts val="0"/>
              </a:spcBef>
              <a:buFont typeface="Wingdings" panose="05000000000000000000" pitchFamily="2" charset="2"/>
              <a:buChar char="§"/>
              <a:defRPr kumimoji="1" sz="1900" kern="1200">
                <a:solidFill>
                  <a:schemeClr val="tx1"/>
                </a:solidFill>
                <a:latin typeface="Meiryo UI" panose="020B0604030504040204" pitchFamily="50" charset="-128"/>
                <a:ea typeface="Meiryo UI" panose="020B0604030504040204" pitchFamily="50" charset="-128"/>
                <a:cs typeface="+mn-cs"/>
              </a:defRPr>
            </a:lvl9pPr>
          </a:lstStyle>
          <a:p>
            <a:pPr marL="0" indent="0">
              <a:buNone/>
            </a:pPr>
            <a:r>
              <a:rPr lang="ja-JP" altLang="en-US" sz="6000" dirty="0"/>
              <a:t>②立てた仮説は正しくないといけない</a:t>
            </a:r>
            <a:endParaRPr lang="en-US" altLang="ja-JP" sz="6000" dirty="0"/>
          </a:p>
        </p:txBody>
      </p:sp>
      <p:sp>
        <p:nvSpPr>
          <p:cNvPr id="3" name="コンテンツ プレースホルダー 2">
            <a:extLst>
              <a:ext uri="{FF2B5EF4-FFF2-40B4-BE49-F238E27FC236}">
                <a16:creationId xmlns:a16="http://schemas.microsoft.com/office/drawing/2014/main" id="{064F7A2B-A98A-9661-61D2-0F0BA732D3ED}"/>
              </a:ext>
            </a:extLst>
          </p:cNvPr>
          <p:cNvSpPr txBox="1">
            <a:spLocks/>
          </p:cNvSpPr>
          <p:nvPr/>
        </p:nvSpPr>
        <p:spPr>
          <a:xfrm>
            <a:off x="2777275" y="5721351"/>
            <a:ext cx="11937262" cy="1257300"/>
          </a:xfrm>
          <a:prstGeom prst="rect">
            <a:avLst/>
          </a:prstGeom>
        </p:spPr>
        <p:txBody>
          <a:bodyPr vert="horz" lIns="108878" tIns="54439" rIns="108878" bIns="54439" rtlCol="0">
            <a:normAutofit/>
          </a:bodyPr>
          <a:lstStyle>
            <a:lvl1pPr marL="272194" indent="-272194" algn="l" defTabSz="1088776" rtl="0" eaLnBrk="1" latinLnBrk="0" hangingPunct="1">
              <a:lnSpc>
                <a:spcPct val="100000"/>
              </a:lnSpc>
              <a:spcBef>
                <a:spcPts val="1786"/>
              </a:spcBef>
              <a:buFont typeface="Wingdings" panose="05000000000000000000" pitchFamily="2" charset="2"/>
              <a:buChar char="§"/>
              <a:defRPr kumimoji="1" sz="2600" kern="1200">
                <a:solidFill>
                  <a:schemeClr val="tx1"/>
                </a:solidFill>
                <a:latin typeface="Meiryo UI" panose="020B0604030504040204" pitchFamily="50" charset="-128"/>
                <a:ea typeface="Meiryo UI" panose="020B0604030504040204" pitchFamily="50" charset="-128"/>
                <a:cs typeface="+mn-cs"/>
              </a:defRPr>
            </a:lvl1pPr>
            <a:lvl2pPr marL="816582" indent="-272194" algn="l" defTabSz="1088776" rtl="0" eaLnBrk="1" latinLnBrk="0" hangingPunct="1">
              <a:lnSpc>
                <a:spcPct val="100000"/>
              </a:lnSpc>
              <a:spcBef>
                <a:spcPts val="357"/>
              </a:spcBef>
              <a:buFont typeface="Wingdings" panose="05000000000000000000" pitchFamily="2" charset="2"/>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360970" indent="-272194" algn="l" defTabSz="1088776" rtl="0" eaLnBrk="1" latinLnBrk="0" hangingPunct="1">
              <a:lnSpc>
                <a:spcPct val="100000"/>
              </a:lnSpc>
              <a:spcBef>
                <a:spcPts val="357"/>
              </a:spcBef>
              <a:buFont typeface="Wingdings" panose="05000000000000000000" pitchFamily="2" charset="2"/>
              <a:buChar char="§"/>
              <a:defRPr kumimoji="1" sz="2100" kern="1200">
                <a:solidFill>
                  <a:schemeClr val="tx1"/>
                </a:solidFill>
                <a:latin typeface="Meiryo UI" panose="020B0604030504040204" pitchFamily="50" charset="-128"/>
                <a:ea typeface="Meiryo UI" panose="020B0604030504040204" pitchFamily="50" charset="-128"/>
                <a:cs typeface="+mn-cs"/>
              </a:defRPr>
            </a:lvl3pPr>
            <a:lvl4pPr marL="1905358" indent="-272194" algn="l" defTabSz="1088776" rtl="0" eaLnBrk="1" latinLnBrk="0" hangingPunct="1">
              <a:lnSpc>
                <a:spcPct val="100000"/>
              </a:lnSpc>
              <a:spcBef>
                <a:spcPts val="0"/>
              </a:spcBef>
              <a:buFont typeface="Wingdings" panose="05000000000000000000" pitchFamily="2" charset="2"/>
              <a:buChar char="§"/>
              <a:defRPr kumimoji="1" sz="1900" kern="1200">
                <a:solidFill>
                  <a:schemeClr val="tx1"/>
                </a:solidFill>
                <a:latin typeface="Meiryo UI" panose="020B0604030504040204" pitchFamily="50" charset="-128"/>
                <a:ea typeface="Meiryo UI" panose="020B0604030504040204" pitchFamily="50" charset="-128"/>
                <a:cs typeface="+mn-cs"/>
              </a:defRPr>
            </a:lvl4pPr>
            <a:lvl5pPr marL="2449746" indent="-272194" algn="l" defTabSz="1088776" rtl="0" eaLnBrk="1" latinLnBrk="0" hangingPunct="1">
              <a:lnSpc>
                <a:spcPct val="100000"/>
              </a:lnSpc>
              <a:spcBef>
                <a:spcPts val="0"/>
              </a:spcBef>
              <a:buFont typeface="Wingdings" panose="05000000000000000000" pitchFamily="2" charset="2"/>
              <a:buChar char="§"/>
              <a:defRPr kumimoji="1" sz="1900" kern="1200">
                <a:solidFill>
                  <a:schemeClr val="tx1"/>
                </a:solidFill>
                <a:latin typeface="Meiryo UI" panose="020B0604030504040204" pitchFamily="50" charset="-128"/>
                <a:ea typeface="Meiryo UI" panose="020B0604030504040204" pitchFamily="50" charset="-128"/>
                <a:cs typeface="+mn-cs"/>
              </a:defRPr>
            </a:lvl5pPr>
            <a:lvl6pPr marL="2994134" indent="-272194" algn="l" defTabSz="1088776" rtl="0" eaLnBrk="1" latinLnBrk="0" hangingPunct="1">
              <a:lnSpc>
                <a:spcPct val="100000"/>
              </a:lnSpc>
              <a:spcBef>
                <a:spcPts val="0"/>
              </a:spcBef>
              <a:buFont typeface="Wingdings" panose="05000000000000000000" pitchFamily="2" charset="2"/>
              <a:buChar char="§"/>
              <a:defRPr kumimoji="1" sz="1900" kern="1200">
                <a:solidFill>
                  <a:schemeClr val="tx1"/>
                </a:solidFill>
                <a:latin typeface="Meiryo UI" panose="020B0604030504040204" pitchFamily="50" charset="-128"/>
                <a:ea typeface="Meiryo UI" panose="020B0604030504040204" pitchFamily="50" charset="-128"/>
                <a:cs typeface="+mn-cs"/>
              </a:defRPr>
            </a:lvl6pPr>
            <a:lvl7pPr marL="3538522" indent="-272194" algn="l" defTabSz="1088776" rtl="0" eaLnBrk="1" latinLnBrk="0" hangingPunct="1">
              <a:lnSpc>
                <a:spcPct val="100000"/>
              </a:lnSpc>
              <a:spcBef>
                <a:spcPts val="0"/>
              </a:spcBef>
              <a:buFont typeface="Wingdings" panose="05000000000000000000" pitchFamily="2" charset="2"/>
              <a:buChar char="§"/>
              <a:defRPr kumimoji="1" sz="1900" kern="1200">
                <a:solidFill>
                  <a:schemeClr val="tx1"/>
                </a:solidFill>
                <a:latin typeface="Meiryo UI" panose="020B0604030504040204" pitchFamily="50" charset="-128"/>
                <a:ea typeface="Meiryo UI" panose="020B0604030504040204" pitchFamily="50" charset="-128"/>
                <a:cs typeface="+mn-cs"/>
              </a:defRPr>
            </a:lvl7pPr>
            <a:lvl8pPr marL="4082910" indent="-272194" algn="l" defTabSz="1088776" rtl="0" eaLnBrk="1" latinLnBrk="0" hangingPunct="1">
              <a:lnSpc>
                <a:spcPct val="100000"/>
              </a:lnSpc>
              <a:spcBef>
                <a:spcPts val="0"/>
              </a:spcBef>
              <a:buFont typeface="Wingdings" panose="05000000000000000000" pitchFamily="2" charset="2"/>
              <a:buChar char="§"/>
              <a:defRPr kumimoji="1" sz="1900" kern="1200">
                <a:solidFill>
                  <a:schemeClr val="tx1"/>
                </a:solidFill>
                <a:latin typeface="Meiryo UI" panose="020B0604030504040204" pitchFamily="50" charset="-128"/>
                <a:ea typeface="Meiryo UI" panose="020B0604030504040204" pitchFamily="50" charset="-128"/>
                <a:cs typeface="+mn-cs"/>
              </a:defRPr>
            </a:lvl8pPr>
            <a:lvl9pPr marL="4627298" indent="-272194" algn="l" defTabSz="1088776" rtl="0" eaLnBrk="1" latinLnBrk="0" hangingPunct="1">
              <a:lnSpc>
                <a:spcPct val="100000"/>
              </a:lnSpc>
              <a:spcBef>
                <a:spcPts val="0"/>
              </a:spcBef>
              <a:buFont typeface="Wingdings" panose="05000000000000000000" pitchFamily="2" charset="2"/>
              <a:buChar char="§"/>
              <a:defRPr kumimoji="1" sz="1900" kern="1200">
                <a:solidFill>
                  <a:schemeClr val="tx1"/>
                </a:solidFill>
                <a:latin typeface="Meiryo UI" panose="020B0604030504040204" pitchFamily="50" charset="-128"/>
                <a:ea typeface="Meiryo UI" panose="020B0604030504040204" pitchFamily="50" charset="-128"/>
                <a:cs typeface="+mn-cs"/>
              </a:defRPr>
            </a:lvl9pPr>
          </a:lstStyle>
          <a:p>
            <a:pPr marL="0" indent="0">
              <a:buNone/>
            </a:pPr>
            <a:r>
              <a:rPr lang="ja-JP" altLang="en-US" sz="6000" dirty="0"/>
              <a:t>③先生に聞けば答えがわかる</a:t>
            </a:r>
            <a:endParaRPr lang="en-US" altLang="ja-JP" sz="6000" dirty="0"/>
          </a:p>
        </p:txBody>
      </p:sp>
      <p:sp>
        <p:nvSpPr>
          <p:cNvPr id="4" name="乗算記号 3">
            <a:extLst>
              <a:ext uri="{FF2B5EF4-FFF2-40B4-BE49-F238E27FC236}">
                <a16:creationId xmlns:a16="http://schemas.microsoft.com/office/drawing/2014/main" id="{26BA5F4E-FEB8-9E6B-4168-A61286638030}"/>
              </a:ext>
            </a:extLst>
          </p:cNvPr>
          <p:cNvSpPr/>
          <p:nvPr/>
        </p:nvSpPr>
        <p:spPr>
          <a:xfrm>
            <a:off x="3960812" y="3038476"/>
            <a:ext cx="9372600" cy="866775"/>
          </a:xfrm>
          <a:prstGeom prst="mathMultiply">
            <a:avLst>
              <a:gd name="adj1" fmla="val 2132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乗算記号 7">
            <a:extLst>
              <a:ext uri="{FF2B5EF4-FFF2-40B4-BE49-F238E27FC236}">
                <a16:creationId xmlns:a16="http://schemas.microsoft.com/office/drawing/2014/main" id="{85227D6D-05A7-2FD5-C1EA-315F2C3142B7}"/>
              </a:ext>
            </a:extLst>
          </p:cNvPr>
          <p:cNvSpPr/>
          <p:nvPr/>
        </p:nvSpPr>
        <p:spPr>
          <a:xfrm>
            <a:off x="3770312" y="4413252"/>
            <a:ext cx="9372600" cy="866775"/>
          </a:xfrm>
          <a:prstGeom prst="mathMultiply">
            <a:avLst>
              <a:gd name="adj1" fmla="val 2132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乗算記号 8">
            <a:extLst>
              <a:ext uri="{FF2B5EF4-FFF2-40B4-BE49-F238E27FC236}">
                <a16:creationId xmlns:a16="http://schemas.microsoft.com/office/drawing/2014/main" id="{030F3EC8-C5BB-542E-C0DF-414B5B6172F6}"/>
              </a:ext>
            </a:extLst>
          </p:cNvPr>
          <p:cNvSpPr/>
          <p:nvPr/>
        </p:nvSpPr>
        <p:spPr>
          <a:xfrm>
            <a:off x="2568575" y="5848351"/>
            <a:ext cx="9372600" cy="866775"/>
          </a:xfrm>
          <a:prstGeom prst="mathMultiply">
            <a:avLst>
              <a:gd name="adj1" fmla="val 2132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オーディオ 6">
            <a:hlinkClick r:id="" action="ppaction://media"/>
            <a:extLst>
              <a:ext uri="{FF2B5EF4-FFF2-40B4-BE49-F238E27FC236}">
                <a16:creationId xmlns:a16="http://schemas.microsoft.com/office/drawing/2014/main" id="{148AB437-A130-3D81-4AFB-5805319F91D4}"/>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550000" t="-287500" r="-550000" b="-287500"/>
          <a:stretch>
            <a:fillRect/>
          </a:stretch>
        </p:blipFill>
        <p:spPr>
          <a:xfrm>
            <a:off x="13293924" y="7477918"/>
            <a:ext cx="3657600" cy="2057400"/>
          </a:xfrm>
          <a:prstGeom prst="rect">
            <a:avLst/>
          </a:prstGeom>
        </p:spPr>
      </p:pic>
    </p:spTree>
    <p:custDataLst>
      <p:tags r:id="rId1"/>
    </p:custDataLst>
    <p:extLst>
      <p:ext uri="{BB962C8B-B14F-4D97-AF65-F5344CB8AC3E}">
        <p14:creationId xmlns:p14="http://schemas.microsoft.com/office/powerpoint/2010/main" val="3301557822"/>
      </p:ext>
    </p:extLst>
  </p:cSld>
  <p:clrMapOvr>
    <a:masterClrMapping/>
  </p:clrMapOvr>
  <mc:AlternateContent xmlns:mc="http://schemas.openxmlformats.org/markup-compatibility/2006" xmlns:p14="http://schemas.microsoft.com/office/powerpoint/2010/main">
    <mc:Choice Requires="p14">
      <p:transition spd="med" p14:dur="700" advTm="105617">
        <p:fade/>
      </p:transition>
    </mc:Choice>
    <mc:Fallback xmlns="">
      <p:transition spd="med" advTm="10561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barn(inVertical)">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bldLst>
      <p:bldP spid="4"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521591" y="661086"/>
            <a:ext cx="10236691" cy="1930921"/>
          </a:xfrm>
        </p:spPr>
        <p:txBody>
          <a:bodyPr>
            <a:normAutofit/>
          </a:bodyPr>
          <a:lstStyle/>
          <a:p>
            <a:r>
              <a:rPr lang="ja-JP" altLang="en-US" sz="6600" dirty="0"/>
              <a:t>高津ＬＣ</a:t>
            </a:r>
            <a:r>
              <a:rPr lang="en-US" altLang="ja-JP" sz="6600" dirty="0"/>
              <a:t>Ⅱ</a:t>
            </a:r>
            <a:r>
              <a:rPr lang="ja-JP" altLang="en-US" sz="6600" dirty="0"/>
              <a:t>～成果を発表～</a:t>
            </a:r>
          </a:p>
        </p:txBody>
      </p:sp>
      <p:sp>
        <p:nvSpPr>
          <p:cNvPr id="6" name="コンテンツ プレースホルダー 2"/>
          <p:cNvSpPr>
            <a:spLocks noGrp="1"/>
          </p:cNvSpPr>
          <p:nvPr>
            <p:ph idx="1"/>
          </p:nvPr>
        </p:nvSpPr>
        <p:spPr>
          <a:xfrm>
            <a:off x="2568102" y="3338614"/>
            <a:ext cx="14066195" cy="5410200"/>
          </a:xfrm>
        </p:spPr>
        <p:txBody>
          <a:bodyPr>
            <a:normAutofit/>
          </a:bodyPr>
          <a:lstStyle/>
          <a:p>
            <a:r>
              <a:rPr lang="en-US" altLang="ja-JP" sz="6000" dirty="0"/>
              <a:t>10/22	</a:t>
            </a:r>
            <a:r>
              <a:rPr lang="ja-JP" altLang="en-US" sz="6000" dirty="0"/>
              <a:t>中間発表会（口頭発表）</a:t>
            </a:r>
            <a:endParaRPr lang="en-US" altLang="ja-JP" sz="6000" dirty="0"/>
          </a:p>
          <a:p>
            <a:r>
              <a:rPr lang="en-US" altLang="ja-JP" sz="6000" dirty="0"/>
              <a:t>1/30</a:t>
            </a:r>
            <a:r>
              <a:rPr lang="ja-JP" altLang="en-US" sz="6000" dirty="0"/>
              <a:t>　</a:t>
            </a:r>
            <a:r>
              <a:rPr lang="en-US" altLang="ja-JP" sz="6000" dirty="0"/>
              <a:t>	</a:t>
            </a:r>
            <a:r>
              <a:rPr lang="ja-JP" altLang="en-US" sz="6000" dirty="0"/>
              <a:t>生徒研究発表会（口頭発表）</a:t>
            </a:r>
          </a:p>
          <a:p>
            <a:pPr marL="0" indent="0">
              <a:buNone/>
            </a:pPr>
            <a:r>
              <a:rPr lang="ja-JP" altLang="en-US" sz="6000" dirty="0"/>
              <a:t>　</a:t>
            </a:r>
            <a:endParaRPr lang="en-US" altLang="ja-JP" sz="6000" dirty="0"/>
          </a:p>
        </p:txBody>
      </p:sp>
      <p:pic>
        <p:nvPicPr>
          <p:cNvPr id="2" name="オーディオ 1">
            <a:hlinkClick r:id="" action="ppaction://media"/>
            <a:extLst>
              <a:ext uri="{FF2B5EF4-FFF2-40B4-BE49-F238E27FC236}">
                <a16:creationId xmlns:a16="http://schemas.microsoft.com/office/drawing/2014/main" id="{2E0BB82E-C17A-463A-BAD7-5FBFC5C6951F}"/>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550000" t="-287500" r="-550000" b="-287500"/>
          <a:stretch>
            <a:fillRect/>
          </a:stretch>
        </p:blipFill>
        <p:spPr>
          <a:xfrm>
            <a:off x="13293924" y="7477918"/>
            <a:ext cx="3657600" cy="2057400"/>
          </a:xfrm>
          <a:prstGeom prst="rect">
            <a:avLst/>
          </a:prstGeom>
        </p:spPr>
      </p:pic>
    </p:spTree>
    <p:custDataLst>
      <p:tags r:id="rId1"/>
    </p:custDataLst>
    <p:extLst>
      <p:ext uri="{BB962C8B-B14F-4D97-AF65-F5344CB8AC3E}">
        <p14:creationId xmlns:p14="http://schemas.microsoft.com/office/powerpoint/2010/main" val="1981634849"/>
      </p:ext>
    </p:extLst>
  </p:cSld>
  <p:clrMapOvr>
    <a:masterClrMapping/>
  </p:clrMapOvr>
  <mc:AlternateContent xmlns:mc="http://schemas.openxmlformats.org/markup-compatibility/2006" xmlns:p14="http://schemas.microsoft.com/office/powerpoint/2010/main">
    <mc:Choice Requires="p14">
      <p:transition spd="med" p14:dur="700" advTm="51561">
        <p:fade/>
      </p:transition>
    </mc:Choice>
    <mc:Fallback xmlns="">
      <p:transition spd="med" advTm="5156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372736" y="3743577"/>
            <a:ext cx="10504931" cy="59576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タイトル 1"/>
          <p:cNvSpPr>
            <a:spLocks noGrp="1"/>
          </p:cNvSpPr>
          <p:nvPr>
            <p:ph type="title"/>
          </p:nvPr>
        </p:nvSpPr>
        <p:spPr>
          <a:xfrm>
            <a:off x="3521591" y="661086"/>
            <a:ext cx="10236691" cy="1930921"/>
          </a:xfrm>
        </p:spPr>
        <p:txBody>
          <a:bodyPr>
            <a:normAutofit/>
          </a:bodyPr>
          <a:lstStyle/>
          <a:p>
            <a:r>
              <a:rPr lang="ja-JP" altLang="en-US" sz="6600" dirty="0"/>
              <a:t>高津ＬＣ</a:t>
            </a:r>
            <a:r>
              <a:rPr lang="en-US" altLang="ja-JP" sz="6600" dirty="0"/>
              <a:t>Ⅱ</a:t>
            </a:r>
            <a:r>
              <a:rPr lang="ja-JP" altLang="en-US" sz="6600" dirty="0"/>
              <a:t>～成果を発表～</a:t>
            </a:r>
          </a:p>
        </p:txBody>
      </p:sp>
      <p:sp>
        <p:nvSpPr>
          <p:cNvPr id="6" name="コンテンツ プレースホルダー 2"/>
          <p:cNvSpPr>
            <a:spLocks noGrp="1"/>
          </p:cNvSpPr>
          <p:nvPr>
            <p:ph idx="1"/>
          </p:nvPr>
        </p:nvSpPr>
        <p:spPr>
          <a:xfrm>
            <a:off x="3521591" y="2647950"/>
            <a:ext cx="10236691" cy="5410200"/>
          </a:xfrm>
        </p:spPr>
        <p:txBody>
          <a:bodyPr>
            <a:normAutofit/>
          </a:bodyPr>
          <a:lstStyle/>
          <a:p>
            <a:pPr marL="0" indent="0">
              <a:buNone/>
            </a:pPr>
            <a:r>
              <a:rPr lang="en-US" altLang="ja-JP" sz="6600" dirty="0"/>
              <a:t>『</a:t>
            </a:r>
            <a:r>
              <a:rPr lang="ja-JP" altLang="en-US" sz="6600" dirty="0"/>
              <a:t>論文</a:t>
            </a:r>
            <a:r>
              <a:rPr lang="en-US" altLang="ja-JP" sz="6600" dirty="0"/>
              <a:t>』</a:t>
            </a:r>
            <a:r>
              <a:rPr lang="ja-JP" altLang="en-US" sz="6600" dirty="0"/>
              <a:t>による世間への公表</a:t>
            </a:r>
          </a:p>
          <a:p>
            <a:pPr marL="0" indent="0" algn="r">
              <a:buNone/>
            </a:pPr>
            <a:endParaRPr lang="en-US" altLang="ja-JP" sz="4800" dirty="0"/>
          </a:p>
        </p:txBody>
      </p:sp>
      <p:sp>
        <p:nvSpPr>
          <p:cNvPr id="7" name="吹き出し: 四角形 1">
            <a:extLst>
              <a:ext uri="{FF2B5EF4-FFF2-40B4-BE49-F238E27FC236}">
                <a16:creationId xmlns:a16="http://schemas.microsoft.com/office/drawing/2014/main" id="{9A6F852B-EFE9-4751-A52A-F03FF069E0E2}"/>
              </a:ext>
            </a:extLst>
          </p:cNvPr>
          <p:cNvSpPr/>
          <p:nvPr/>
        </p:nvSpPr>
        <p:spPr>
          <a:xfrm>
            <a:off x="2556590" y="4612044"/>
            <a:ext cx="6804897" cy="1979256"/>
          </a:xfrm>
          <a:prstGeom prst="wedgeRectCallout">
            <a:avLst>
              <a:gd name="adj1" fmla="val 50965"/>
              <a:gd name="adj2" fmla="val -8936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ts val="6000"/>
              </a:lnSpc>
            </a:pPr>
            <a:r>
              <a:rPr kumimoji="1" lang="ja-JP" altLang="en-US" sz="6000" dirty="0"/>
              <a:t>課題研究のゴール</a:t>
            </a:r>
            <a:endParaRPr kumimoji="1" lang="en-US" altLang="ja-JP" sz="6000" dirty="0"/>
          </a:p>
          <a:p>
            <a:pPr algn="ctr">
              <a:lnSpc>
                <a:spcPts val="6000"/>
              </a:lnSpc>
            </a:pPr>
            <a:r>
              <a:rPr kumimoji="1" lang="en-US" altLang="ja-JP" sz="6000" dirty="0"/>
              <a:t>(</a:t>
            </a:r>
            <a:r>
              <a:rPr kumimoji="1" lang="ja-JP" altLang="en-US" sz="6000" dirty="0"/>
              <a:t>ＬＣ</a:t>
            </a:r>
            <a:r>
              <a:rPr kumimoji="1" lang="en-US" altLang="ja-JP" sz="6000" dirty="0"/>
              <a:t>Ⅲ</a:t>
            </a:r>
            <a:r>
              <a:rPr kumimoji="1" lang="ja-JP" altLang="en-US" sz="6000" dirty="0"/>
              <a:t>で</a:t>
            </a:r>
            <a:r>
              <a:rPr kumimoji="1" lang="en-US" altLang="ja-JP" sz="6000" dirty="0"/>
              <a:t>)</a:t>
            </a:r>
            <a:endParaRPr kumimoji="1" lang="ja-JP" altLang="en-US" sz="6000" dirty="0"/>
          </a:p>
        </p:txBody>
      </p:sp>
      <p:pic>
        <p:nvPicPr>
          <p:cNvPr id="2" name="オーディオ 1">
            <a:hlinkClick r:id="" action="ppaction://media"/>
            <a:extLst>
              <a:ext uri="{FF2B5EF4-FFF2-40B4-BE49-F238E27FC236}">
                <a16:creationId xmlns:a16="http://schemas.microsoft.com/office/drawing/2014/main" id="{3E913788-E2FE-F288-6533-3EBC6A39E37E}"/>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550000" t="-287500" r="-550000" b="-287500"/>
          <a:stretch>
            <a:fillRect/>
          </a:stretch>
        </p:blipFill>
        <p:spPr>
          <a:xfrm>
            <a:off x="13293924" y="7477918"/>
            <a:ext cx="3657600" cy="2057400"/>
          </a:xfrm>
          <a:prstGeom prst="rect">
            <a:avLst/>
          </a:prstGeom>
        </p:spPr>
      </p:pic>
    </p:spTree>
    <p:custDataLst>
      <p:tags r:id="rId1"/>
    </p:custDataLst>
    <p:extLst>
      <p:ext uri="{BB962C8B-B14F-4D97-AF65-F5344CB8AC3E}">
        <p14:creationId xmlns:p14="http://schemas.microsoft.com/office/powerpoint/2010/main" val="3134804154"/>
      </p:ext>
    </p:extLst>
  </p:cSld>
  <p:clrMapOvr>
    <a:masterClrMapping/>
  </p:clrMapOvr>
  <mc:AlternateContent xmlns:mc="http://schemas.openxmlformats.org/markup-compatibility/2006" xmlns:p14="http://schemas.microsoft.com/office/powerpoint/2010/main">
    <mc:Choice Requires="p14">
      <p:transition spd="med" p14:dur="700" advTm="16035">
        <p:fade/>
      </p:transition>
    </mc:Choice>
    <mc:Fallback xmlns="">
      <p:transition spd="med" advTm="1603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521591" y="661086"/>
            <a:ext cx="11398067" cy="1930921"/>
          </a:xfrm>
        </p:spPr>
        <p:txBody>
          <a:bodyPr>
            <a:normAutofit/>
          </a:bodyPr>
          <a:lstStyle/>
          <a:p>
            <a:r>
              <a:rPr lang="ja-JP" altLang="en-US" sz="6600" dirty="0"/>
              <a:t>高津ＬＣ</a:t>
            </a:r>
            <a:r>
              <a:rPr lang="en-US" altLang="ja-JP" sz="6600" dirty="0"/>
              <a:t>Ⅱ</a:t>
            </a:r>
            <a:r>
              <a:rPr lang="ja-JP" altLang="en-US" sz="6600" dirty="0"/>
              <a:t>～いつ何をする？～</a:t>
            </a:r>
          </a:p>
        </p:txBody>
      </p:sp>
      <p:sp>
        <p:nvSpPr>
          <p:cNvPr id="6" name="コンテンツ プレースホルダー 2"/>
          <p:cNvSpPr>
            <a:spLocks noGrp="1"/>
          </p:cNvSpPr>
          <p:nvPr>
            <p:ph idx="1"/>
          </p:nvPr>
        </p:nvSpPr>
        <p:spPr>
          <a:xfrm>
            <a:off x="3521591" y="2647950"/>
            <a:ext cx="10236691" cy="5410200"/>
          </a:xfrm>
        </p:spPr>
        <p:txBody>
          <a:bodyPr>
            <a:normAutofit/>
          </a:bodyPr>
          <a:lstStyle/>
          <a:p>
            <a:pPr marL="0" indent="0">
              <a:buNone/>
            </a:pPr>
            <a:r>
              <a:rPr lang="ja-JP" altLang="en-US" sz="4400" dirty="0"/>
              <a:t>プリントをチェック</a:t>
            </a:r>
            <a:r>
              <a:rPr lang="en-US" altLang="ja-JP" sz="4400" dirty="0"/>
              <a:t>‼</a:t>
            </a:r>
            <a:endParaRPr lang="ja-JP" altLang="en-US" sz="4400" dirty="0"/>
          </a:p>
          <a:p>
            <a:pPr marL="0" indent="0" algn="r">
              <a:buNone/>
            </a:pPr>
            <a:endParaRPr lang="en-US" altLang="ja-JP" sz="4800" dirty="0"/>
          </a:p>
        </p:txBody>
      </p:sp>
      <p:pic>
        <p:nvPicPr>
          <p:cNvPr id="2" name="図 1"/>
          <p:cNvPicPr>
            <a:picLocks noChangeAspect="1"/>
          </p:cNvPicPr>
          <p:nvPr/>
        </p:nvPicPr>
        <p:blipFill rotWithShape="1">
          <a:blip r:embed="rId6"/>
          <a:srcRect l="19639" t="17852" r="43098" b="12898"/>
          <a:stretch/>
        </p:blipFill>
        <p:spPr>
          <a:xfrm>
            <a:off x="4479150" y="360752"/>
            <a:ext cx="8463515" cy="8842889"/>
          </a:xfrm>
          <a:prstGeom prst="rect">
            <a:avLst/>
          </a:prstGeom>
        </p:spPr>
      </p:pic>
      <p:pic>
        <p:nvPicPr>
          <p:cNvPr id="3" name="オーディオ 2">
            <a:hlinkClick r:id="" action="ppaction://media"/>
            <a:extLst>
              <a:ext uri="{FF2B5EF4-FFF2-40B4-BE49-F238E27FC236}">
                <a16:creationId xmlns:a16="http://schemas.microsoft.com/office/drawing/2014/main" id="{7957FA24-1A2A-7982-4E8F-D195067A9B2C}"/>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550000" t="-287500" r="-550000" b="-287500"/>
          <a:stretch>
            <a:fillRect/>
          </a:stretch>
        </p:blipFill>
        <p:spPr>
          <a:xfrm>
            <a:off x="13293924" y="7477918"/>
            <a:ext cx="3657600" cy="2057400"/>
          </a:xfrm>
          <a:prstGeom prst="rect">
            <a:avLst/>
          </a:prstGeom>
        </p:spPr>
      </p:pic>
    </p:spTree>
    <p:custDataLst>
      <p:tags r:id="rId1"/>
    </p:custDataLst>
    <p:extLst>
      <p:ext uri="{BB962C8B-B14F-4D97-AF65-F5344CB8AC3E}">
        <p14:creationId xmlns:p14="http://schemas.microsoft.com/office/powerpoint/2010/main" val="2865167295"/>
      </p:ext>
    </p:extLst>
  </p:cSld>
  <p:clrMapOvr>
    <a:masterClrMapping/>
  </p:clrMapOvr>
  <mc:AlternateContent xmlns:mc="http://schemas.openxmlformats.org/markup-compatibility/2006" xmlns:p14="http://schemas.microsoft.com/office/powerpoint/2010/main">
    <mc:Choice Requires="p14">
      <p:transition spd="med" p14:dur="700" advTm="15895">
        <p:fade/>
      </p:transition>
    </mc:Choice>
    <mc:Fallback xmlns="">
      <p:transition spd="med" advTm="1589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521591" y="661086"/>
            <a:ext cx="11398067" cy="1930921"/>
          </a:xfrm>
        </p:spPr>
        <p:txBody>
          <a:bodyPr>
            <a:normAutofit/>
          </a:bodyPr>
          <a:lstStyle/>
          <a:p>
            <a:r>
              <a:rPr lang="ja-JP" altLang="en-US" sz="6600" dirty="0"/>
              <a:t>高津ＬＣ</a:t>
            </a:r>
            <a:r>
              <a:rPr lang="en-US" altLang="ja-JP" sz="6600" dirty="0"/>
              <a:t>Ⅱ</a:t>
            </a:r>
            <a:r>
              <a:rPr lang="ja-JP" altLang="en-US" sz="6600" dirty="0"/>
              <a:t>～テーマ決定～</a:t>
            </a:r>
          </a:p>
        </p:txBody>
      </p:sp>
      <p:pic>
        <p:nvPicPr>
          <p:cNvPr id="6" name="図 5">
            <a:extLst>
              <a:ext uri="{FF2B5EF4-FFF2-40B4-BE49-F238E27FC236}">
                <a16:creationId xmlns:a16="http://schemas.microsoft.com/office/drawing/2014/main" id="{A65C627E-2D59-6635-D675-1DA3A7E138AF}"/>
              </a:ext>
            </a:extLst>
          </p:cNvPr>
          <p:cNvPicPr>
            <a:picLocks noChangeAspect="1"/>
          </p:cNvPicPr>
          <p:nvPr/>
        </p:nvPicPr>
        <p:blipFill>
          <a:blip r:embed="rId6"/>
          <a:srcRect t="8504" b="26457"/>
          <a:stretch/>
        </p:blipFill>
        <p:spPr>
          <a:xfrm>
            <a:off x="0" y="2237361"/>
            <a:ext cx="17261582" cy="7484489"/>
          </a:xfrm>
          <a:prstGeom prst="rect">
            <a:avLst/>
          </a:prstGeom>
        </p:spPr>
      </p:pic>
      <p:sp>
        <p:nvSpPr>
          <p:cNvPr id="7" name="四角形: 角を丸くする 6">
            <a:extLst>
              <a:ext uri="{FF2B5EF4-FFF2-40B4-BE49-F238E27FC236}">
                <a16:creationId xmlns:a16="http://schemas.microsoft.com/office/drawing/2014/main" id="{A73D34E6-ECC6-69BE-7909-7D6F46704963}"/>
              </a:ext>
            </a:extLst>
          </p:cNvPr>
          <p:cNvSpPr/>
          <p:nvPr/>
        </p:nvSpPr>
        <p:spPr>
          <a:xfrm>
            <a:off x="8998085" y="2714017"/>
            <a:ext cx="2062264" cy="982494"/>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8B723416-307B-42E2-F95D-A8B7482B56C8}"/>
              </a:ext>
            </a:extLst>
          </p:cNvPr>
          <p:cNvSpPr/>
          <p:nvPr/>
        </p:nvSpPr>
        <p:spPr>
          <a:xfrm>
            <a:off x="9150485" y="3795823"/>
            <a:ext cx="1326204" cy="824815"/>
          </a:xfrm>
          <a:prstGeom prst="roundRect">
            <a:avLst/>
          </a:prstGeom>
          <a:noFill/>
          <a:ln w="1016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a:extLst>
              <a:ext uri="{FF2B5EF4-FFF2-40B4-BE49-F238E27FC236}">
                <a16:creationId xmlns:a16="http://schemas.microsoft.com/office/drawing/2014/main" id="{7683F002-6D14-4E86-58AD-535C2259CF5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550000" t="-287500" r="-550000" b="-287500"/>
          <a:stretch>
            <a:fillRect/>
          </a:stretch>
        </p:blipFill>
        <p:spPr>
          <a:xfrm>
            <a:off x="13293924" y="7477918"/>
            <a:ext cx="3657600" cy="2057400"/>
          </a:xfrm>
          <a:prstGeom prst="rect">
            <a:avLst/>
          </a:prstGeom>
        </p:spPr>
      </p:pic>
    </p:spTree>
    <p:custDataLst>
      <p:tags r:id="rId1"/>
    </p:custDataLst>
    <p:extLst>
      <p:ext uri="{BB962C8B-B14F-4D97-AF65-F5344CB8AC3E}">
        <p14:creationId xmlns:p14="http://schemas.microsoft.com/office/powerpoint/2010/main" val="100639825"/>
      </p:ext>
    </p:extLst>
  </p:cSld>
  <p:clrMapOvr>
    <a:masterClrMapping/>
  </p:clrMapOvr>
  <mc:AlternateContent xmlns:mc="http://schemas.openxmlformats.org/markup-compatibility/2006" xmlns:p14="http://schemas.microsoft.com/office/powerpoint/2010/main">
    <mc:Choice Requires="p14">
      <p:transition spd="med" p14:dur="700" advTm="13467">
        <p:fade/>
      </p:transition>
    </mc:Choice>
    <mc:Fallback xmlns="">
      <p:transition spd="med" advTm="134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5ACE3-A26D-F245-714A-6B674F11EAF5}"/>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497ECCF8-3C7B-1B34-4C30-58D9117F73A0}"/>
              </a:ext>
            </a:extLst>
          </p:cNvPr>
          <p:cNvPicPr>
            <a:picLocks noChangeAspect="1"/>
          </p:cNvPicPr>
          <p:nvPr/>
        </p:nvPicPr>
        <p:blipFill>
          <a:blip r:embed="rId6"/>
          <a:srcRect t="8605" r="43506" b="57047"/>
          <a:stretch/>
        </p:blipFill>
        <p:spPr>
          <a:xfrm>
            <a:off x="-1" y="2341459"/>
            <a:ext cx="17322155" cy="7021201"/>
          </a:xfrm>
          <a:prstGeom prst="rect">
            <a:avLst/>
          </a:prstGeom>
        </p:spPr>
      </p:pic>
      <p:sp>
        <p:nvSpPr>
          <p:cNvPr id="5" name="タイトル 1">
            <a:extLst>
              <a:ext uri="{FF2B5EF4-FFF2-40B4-BE49-F238E27FC236}">
                <a16:creationId xmlns:a16="http://schemas.microsoft.com/office/drawing/2014/main" id="{73BDAED4-B243-01BB-669C-AB7F90F507A3}"/>
              </a:ext>
            </a:extLst>
          </p:cNvPr>
          <p:cNvSpPr>
            <a:spLocks noGrp="1"/>
          </p:cNvSpPr>
          <p:nvPr>
            <p:ph type="title"/>
          </p:nvPr>
        </p:nvSpPr>
        <p:spPr>
          <a:xfrm>
            <a:off x="3521591" y="661086"/>
            <a:ext cx="11398067" cy="1930921"/>
          </a:xfrm>
        </p:spPr>
        <p:txBody>
          <a:bodyPr>
            <a:normAutofit/>
          </a:bodyPr>
          <a:lstStyle/>
          <a:p>
            <a:r>
              <a:rPr lang="ja-JP" altLang="en-US" sz="6600" dirty="0"/>
              <a:t>高津ＬＣ</a:t>
            </a:r>
            <a:r>
              <a:rPr lang="en-US" altLang="ja-JP" sz="6600" dirty="0"/>
              <a:t>Ⅱ</a:t>
            </a:r>
            <a:r>
              <a:rPr lang="ja-JP" altLang="en-US" sz="6600" dirty="0"/>
              <a:t>～テーマ決定～</a:t>
            </a:r>
          </a:p>
        </p:txBody>
      </p:sp>
      <p:sp>
        <p:nvSpPr>
          <p:cNvPr id="9" name="四角形: 角を丸くする 8">
            <a:extLst>
              <a:ext uri="{FF2B5EF4-FFF2-40B4-BE49-F238E27FC236}">
                <a16:creationId xmlns:a16="http://schemas.microsoft.com/office/drawing/2014/main" id="{7A6F0330-8981-1DD0-B012-9303C11AA1AF}"/>
              </a:ext>
            </a:extLst>
          </p:cNvPr>
          <p:cNvSpPr/>
          <p:nvPr/>
        </p:nvSpPr>
        <p:spPr>
          <a:xfrm>
            <a:off x="2699990" y="2702519"/>
            <a:ext cx="7378288" cy="824815"/>
          </a:xfrm>
          <a:prstGeom prst="roundRect">
            <a:avLst/>
          </a:prstGeom>
          <a:noFill/>
          <a:ln w="1016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吹き出し: 四角形 1">
            <a:extLst>
              <a:ext uri="{FF2B5EF4-FFF2-40B4-BE49-F238E27FC236}">
                <a16:creationId xmlns:a16="http://schemas.microsoft.com/office/drawing/2014/main" id="{815E66C5-7D2A-3AA4-4485-C8A0EB3DB65E}"/>
              </a:ext>
            </a:extLst>
          </p:cNvPr>
          <p:cNvSpPr/>
          <p:nvPr/>
        </p:nvSpPr>
        <p:spPr>
          <a:xfrm>
            <a:off x="7744817" y="4465741"/>
            <a:ext cx="9092070" cy="2104024"/>
          </a:xfrm>
          <a:prstGeom prst="wedgeRectCallout">
            <a:avLst>
              <a:gd name="adj1" fmla="val -42501"/>
              <a:gd name="adj2" fmla="val -8653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ts val="6000"/>
              </a:lnSpc>
            </a:pPr>
            <a:r>
              <a:rPr kumimoji="1" lang="ja-JP" altLang="en-US" sz="6000" dirty="0"/>
              <a:t>先行研究を参考に、</a:t>
            </a:r>
            <a:endParaRPr kumimoji="1" lang="en-US" altLang="ja-JP" sz="6000" dirty="0"/>
          </a:p>
          <a:p>
            <a:pPr algn="ctr">
              <a:lnSpc>
                <a:spcPts val="6000"/>
              </a:lnSpc>
            </a:pPr>
            <a:r>
              <a:rPr kumimoji="1" lang="ja-JP" altLang="en-US" sz="6000" dirty="0"/>
              <a:t>早めに一旦決めてみる！</a:t>
            </a:r>
          </a:p>
        </p:txBody>
      </p:sp>
      <p:pic>
        <p:nvPicPr>
          <p:cNvPr id="2" name="オーディオ 1">
            <a:hlinkClick r:id="" action="ppaction://media"/>
            <a:extLst>
              <a:ext uri="{FF2B5EF4-FFF2-40B4-BE49-F238E27FC236}">
                <a16:creationId xmlns:a16="http://schemas.microsoft.com/office/drawing/2014/main" id="{3DDF56D4-6104-3FCD-1C53-A422DC12F5A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550000" t="-287500" r="-550000" b="-287500"/>
          <a:stretch>
            <a:fillRect/>
          </a:stretch>
        </p:blipFill>
        <p:spPr>
          <a:xfrm>
            <a:off x="13293924" y="7477918"/>
            <a:ext cx="3657600" cy="2057400"/>
          </a:xfrm>
          <a:prstGeom prst="rect">
            <a:avLst/>
          </a:prstGeom>
        </p:spPr>
      </p:pic>
    </p:spTree>
    <p:custDataLst>
      <p:tags r:id="rId1"/>
    </p:custDataLst>
    <p:extLst>
      <p:ext uri="{BB962C8B-B14F-4D97-AF65-F5344CB8AC3E}">
        <p14:creationId xmlns:p14="http://schemas.microsoft.com/office/powerpoint/2010/main" val="2738096992"/>
      </p:ext>
    </p:extLst>
  </p:cSld>
  <p:clrMapOvr>
    <a:masterClrMapping/>
  </p:clrMapOvr>
  <mc:AlternateContent xmlns:mc="http://schemas.openxmlformats.org/markup-compatibility/2006" xmlns:p14="http://schemas.microsoft.com/office/powerpoint/2010/main">
    <mc:Choice Requires="p14">
      <p:transition spd="med" p14:dur="700" advTm="45338">
        <p:fade/>
      </p:transition>
    </mc:Choice>
    <mc:Fallback xmlns="">
      <p:transition spd="med" advTm="45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9"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521591" y="661086"/>
            <a:ext cx="11398067" cy="1930921"/>
          </a:xfrm>
        </p:spPr>
        <p:txBody>
          <a:bodyPr>
            <a:normAutofit/>
          </a:bodyPr>
          <a:lstStyle/>
          <a:p>
            <a:r>
              <a:rPr lang="ja-JP" altLang="en-US" sz="6600" dirty="0"/>
              <a:t>高津ＬＣ</a:t>
            </a:r>
            <a:r>
              <a:rPr lang="en-US" altLang="ja-JP" sz="6600" dirty="0"/>
              <a:t>Ⅱ</a:t>
            </a:r>
            <a:r>
              <a:rPr lang="ja-JP" altLang="en-US" sz="6600" dirty="0"/>
              <a:t>～どう評価する？～</a:t>
            </a:r>
          </a:p>
        </p:txBody>
      </p:sp>
      <p:sp>
        <p:nvSpPr>
          <p:cNvPr id="6" name="コンテンツ プレースホルダー 2"/>
          <p:cNvSpPr>
            <a:spLocks noGrp="1"/>
          </p:cNvSpPr>
          <p:nvPr>
            <p:ph idx="1"/>
          </p:nvPr>
        </p:nvSpPr>
        <p:spPr>
          <a:xfrm>
            <a:off x="2947396" y="2598522"/>
            <a:ext cx="11802140" cy="1100248"/>
          </a:xfrm>
        </p:spPr>
        <p:txBody>
          <a:bodyPr>
            <a:normAutofit/>
          </a:bodyPr>
          <a:lstStyle/>
          <a:p>
            <a:pPr marL="0" indent="0">
              <a:buNone/>
            </a:pPr>
            <a:r>
              <a:rPr lang="ja-JP" altLang="en-US" sz="5400" b="1" dirty="0"/>
              <a:t>ルーブリックを用いて観点別評価を行う</a:t>
            </a:r>
            <a:endParaRPr lang="en-US" altLang="ja-JP" sz="5400" b="1" dirty="0"/>
          </a:p>
        </p:txBody>
      </p:sp>
      <p:sp>
        <p:nvSpPr>
          <p:cNvPr id="4" name="吹き出し: 四角形 1">
            <a:extLst>
              <a:ext uri="{FF2B5EF4-FFF2-40B4-BE49-F238E27FC236}">
                <a16:creationId xmlns:a16="http://schemas.microsoft.com/office/drawing/2014/main" id="{9A6F852B-EFE9-4751-A52A-F03FF069E0E2}"/>
              </a:ext>
            </a:extLst>
          </p:cNvPr>
          <p:cNvSpPr/>
          <p:nvPr/>
        </p:nvSpPr>
        <p:spPr>
          <a:xfrm>
            <a:off x="8971346" y="4860925"/>
            <a:ext cx="5778191" cy="731924"/>
          </a:xfrm>
          <a:prstGeom prst="wedgeRectCallout">
            <a:avLst>
              <a:gd name="adj1" fmla="val -56498"/>
              <a:gd name="adj2" fmla="val -4288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pPr>
            <a:r>
              <a:rPr kumimoji="1" lang="ja-JP" altLang="en-US" sz="4000" dirty="0"/>
              <a:t>活動内容を分野別に評価</a:t>
            </a:r>
          </a:p>
        </p:txBody>
      </p:sp>
      <p:sp>
        <p:nvSpPr>
          <p:cNvPr id="3" name="テキスト ボックス 2">
            <a:extLst>
              <a:ext uri="{FF2B5EF4-FFF2-40B4-BE49-F238E27FC236}">
                <a16:creationId xmlns:a16="http://schemas.microsoft.com/office/drawing/2014/main" id="{FFED2520-B4A8-5FC0-4E89-7161F2D9D206}"/>
              </a:ext>
            </a:extLst>
          </p:cNvPr>
          <p:cNvSpPr txBox="1"/>
          <p:nvPr/>
        </p:nvSpPr>
        <p:spPr>
          <a:xfrm>
            <a:off x="1556951" y="3532288"/>
            <a:ext cx="14951676" cy="5386090"/>
          </a:xfrm>
          <a:prstGeom prst="rect">
            <a:avLst/>
          </a:prstGeom>
          <a:noFill/>
        </p:spPr>
        <p:txBody>
          <a:bodyPr wrap="square">
            <a:spAutoFit/>
          </a:bodyPr>
          <a:lstStyle/>
          <a:p>
            <a:pPr indent="266700"/>
            <a:r>
              <a:rPr lang="ja-JP" altLang="en-US" sz="4000" kern="1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4000" kern="100" dirty="0">
                <a:latin typeface="ＭＳ ゴシック" panose="020B0609070205080204" pitchFamily="49" charset="-128"/>
                <a:ea typeface="ＭＳ ゴシック" panose="020B0609070205080204" pitchFamily="49" charset="-128"/>
                <a:cs typeface="Times New Roman" panose="02020603050405020304" pitchFamily="18" charset="0"/>
              </a:rPr>
              <a:t>知識・技能（</a:t>
            </a:r>
            <a:r>
              <a:rPr lang="en-US" altLang="ja-JP" sz="4000" kern="100" dirty="0">
                <a:latin typeface="ＭＳ ゴシック" panose="020B0609070205080204" pitchFamily="49" charset="-128"/>
                <a:ea typeface="ＭＳ ゴシック" panose="020B0609070205080204" pitchFamily="49" charset="-128"/>
                <a:cs typeface="Times New Roman" panose="02020603050405020304" pitchFamily="18" charset="0"/>
              </a:rPr>
              <a:t>40</a:t>
            </a:r>
            <a:r>
              <a:rPr lang="ja-JP" altLang="ja-JP" sz="4000" kern="100" dirty="0">
                <a:latin typeface="ＭＳ ゴシック" panose="020B0609070205080204" pitchFamily="49" charset="-128"/>
                <a:ea typeface="ＭＳ ゴシック" panose="020B0609070205080204" pitchFamily="49" charset="-128"/>
                <a:cs typeface="Times New Roman" panose="02020603050405020304" pitchFamily="18" charset="0"/>
              </a:rPr>
              <a:t>点）</a:t>
            </a:r>
            <a:endParaRPr lang="en-US" altLang="ja-JP" sz="40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1" indent="266700"/>
            <a:r>
              <a:rPr lang="ja-JP" altLang="ja-JP" sz="3600" u="wavy"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研究基礎（</a:t>
            </a:r>
            <a:r>
              <a:rPr lang="en-US" altLang="ja-JP" sz="3600" u="wavy"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16</a:t>
            </a:r>
            <a:r>
              <a:rPr lang="ja-JP" altLang="ja-JP" sz="3600" u="wavy"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点），調査・研究手法（</a:t>
            </a:r>
            <a:r>
              <a:rPr lang="en-US" altLang="ja-JP" sz="3600" u="wavy"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24</a:t>
            </a:r>
            <a:r>
              <a:rPr lang="ja-JP" altLang="ja-JP" sz="3600" u="wavy"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点）</a:t>
            </a:r>
            <a:endParaRPr lang="en-US" altLang="ja-JP" sz="3600" u="wavy"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lvl="1" indent="266700"/>
            <a:r>
              <a:rPr lang="en-US" altLang="ja-JP" sz="40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ja-JP" altLang="ja-JP" sz="40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266700"/>
            <a:r>
              <a:rPr lang="ja-JP" altLang="en-US" sz="4000" kern="1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4000" kern="100" dirty="0">
                <a:latin typeface="ＭＳ ゴシック" panose="020B0609070205080204" pitchFamily="49" charset="-128"/>
                <a:ea typeface="ＭＳ ゴシック" panose="020B0609070205080204" pitchFamily="49" charset="-128"/>
                <a:cs typeface="Times New Roman" panose="02020603050405020304" pitchFamily="18" charset="0"/>
              </a:rPr>
              <a:t>思考・判断・表現（</a:t>
            </a:r>
            <a:r>
              <a:rPr lang="en-US" altLang="ja-JP" sz="4000" kern="100" dirty="0">
                <a:latin typeface="ＭＳ ゴシック" panose="020B0609070205080204" pitchFamily="49" charset="-128"/>
                <a:ea typeface="ＭＳ ゴシック" panose="020B0609070205080204" pitchFamily="49" charset="-128"/>
                <a:cs typeface="Times New Roman" panose="02020603050405020304" pitchFamily="18" charset="0"/>
              </a:rPr>
              <a:t>40</a:t>
            </a:r>
            <a:r>
              <a:rPr lang="ja-JP" altLang="ja-JP" sz="4000" kern="100" dirty="0">
                <a:latin typeface="ＭＳ ゴシック" panose="020B0609070205080204" pitchFamily="49" charset="-128"/>
                <a:ea typeface="ＭＳ ゴシック" panose="020B0609070205080204" pitchFamily="49" charset="-128"/>
                <a:cs typeface="Times New Roman" panose="02020603050405020304" pitchFamily="18" charset="0"/>
              </a:rPr>
              <a:t>点）</a:t>
            </a:r>
            <a:endParaRPr lang="en-US" altLang="ja-JP" sz="40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810985" lvl="1"/>
            <a:r>
              <a:rPr lang="ja-JP" altLang="ja-JP" sz="3600" u="wavy"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研究展開（</a:t>
            </a:r>
            <a:r>
              <a:rPr lang="en-US" altLang="ja-JP" sz="3600" u="wavy"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12</a:t>
            </a:r>
            <a:r>
              <a:rPr lang="ja-JP" altLang="ja-JP" sz="3600" u="wavy"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点），発表（</a:t>
            </a:r>
            <a:r>
              <a:rPr lang="en-US" altLang="ja-JP" sz="3600" u="wavy"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12</a:t>
            </a:r>
            <a:r>
              <a:rPr lang="ja-JP" altLang="ja-JP" sz="3600" u="wavy"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点），中間発表（</a:t>
            </a:r>
            <a:r>
              <a:rPr lang="en-US" altLang="ja-JP" sz="3600" u="wavy"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16</a:t>
            </a:r>
            <a:r>
              <a:rPr lang="ja-JP" altLang="ja-JP" sz="3600" u="wavy"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点）</a:t>
            </a:r>
            <a:r>
              <a:rPr lang="ja-JP" altLang="ja-JP" sz="3600"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 </a:t>
            </a:r>
          </a:p>
          <a:p>
            <a:pPr indent="266700"/>
            <a:r>
              <a:rPr lang="en-US" altLang="ja-JP" sz="40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ja-JP" altLang="ja-JP" sz="40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266700"/>
            <a:r>
              <a:rPr lang="ja-JP" altLang="en-US" sz="4000" kern="1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4000" kern="100" dirty="0">
                <a:latin typeface="ＭＳ ゴシック" panose="020B0609070205080204" pitchFamily="49" charset="-128"/>
                <a:ea typeface="ＭＳ ゴシック" panose="020B0609070205080204" pitchFamily="49" charset="-128"/>
                <a:cs typeface="Times New Roman" panose="02020603050405020304" pitchFamily="18" charset="0"/>
              </a:rPr>
              <a:t>主体的に学習に取り組む態度（</a:t>
            </a:r>
            <a:r>
              <a:rPr lang="en-US" altLang="ja-JP" sz="4000" kern="100" dirty="0">
                <a:latin typeface="ＭＳ ゴシック" panose="020B0609070205080204" pitchFamily="49" charset="-128"/>
                <a:ea typeface="ＭＳ ゴシック" panose="020B0609070205080204" pitchFamily="49" charset="-128"/>
                <a:cs typeface="Times New Roman" panose="02020603050405020304" pitchFamily="18" charset="0"/>
              </a:rPr>
              <a:t>40</a:t>
            </a:r>
            <a:r>
              <a:rPr lang="ja-JP" altLang="ja-JP" sz="4000" kern="100" dirty="0">
                <a:latin typeface="ＭＳ ゴシック" panose="020B0609070205080204" pitchFamily="49" charset="-128"/>
                <a:ea typeface="ＭＳ ゴシック" panose="020B0609070205080204" pitchFamily="49" charset="-128"/>
                <a:cs typeface="Times New Roman" panose="02020603050405020304" pitchFamily="18" charset="0"/>
              </a:rPr>
              <a:t>点）</a:t>
            </a:r>
            <a:endParaRPr lang="en-US" altLang="ja-JP" sz="40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810985" lvl="1"/>
            <a:r>
              <a:rPr lang="ja-JP" altLang="ja-JP" sz="3600" u="wavy"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研究ノート（</a:t>
            </a:r>
            <a:r>
              <a:rPr lang="en-US" altLang="ja-JP" sz="3600" u="wavy"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8</a:t>
            </a:r>
            <a:r>
              <a:rPr lang="ja-JP" altLang="ja-JP" sz="3600" u="wavy"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点），授業態度（</a:t>
            </a:r>
            <a:r>
              <a:rPr lang="en-US" altLang="ja-JP" sz="3600" u="wavy"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16</a:t>
            </a:r>
            <a:r>
              <a:rPr lang="ja-JP" altLang="ja-JP" sz="3600" u="wavy"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点），中間発表（</a:t>
            </a:r>
            <a:r>
              <a:rPr lang="en-US" altLang="ja-JP" sz="3600" u="wavy"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4</a:t>
            </a:r>
            <a:r>
              <a:rPr lang="ja-JP" altLang="ja-JP" sz="3600" u="wavy"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点）</a:t>
            </a:r>
            <a:endParaRPr lang="en-US" altLang="ja-JP" sz="3600"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810985" lvl="1"/>
            <a:r>
              <a:rPr lang="ja-JP" altLang="ja-JP" sz="3600" u="wavy" dirty="0">
                <a:latin typeface="ＭＳ ゴシック" panose="020B0609070205080204" pitchFamily="49" charset="-128"/>
                <a:ea typeface="ＭＳ ゴシック" panose="020B0609070205080204" pitchFamily="49" charset="-128"/>
                <a:cs typeface="Times New Roman" panose="02020603050405020304" pitchFamily="18" charset="0"/>
              </a:rPr>
              <a:t>創造探究事業（</a:t>
            </a:r>
            <a:r>
              <a:rPr lang="en-US" altLang="ja-JP" sz="3600" u="wavy" dirty="0">
                <a:latin typeface="ＭＳ ゴシック" panose="020B0609070205080204" pitchFamily="49" charset="-128"/>
                <a:ea typeface="ＭＳ ゴシック" panose="020B0609070205080204" pitchFamily="49" charset="-128"/>
                <a:cs typeface="Times New Roman" panose="02020603050405020304" pitchFamily="18" charset="0"/>
              </a:rPr>
              <a:t>12</a:t>
            </a:r>
            <a:r>
              <a:rPr lang="ja-JP" altLang="ja-JP" sz="3600" u="wavy" dirty="0">
                <a:latin typeface="ＭＳ ゴシック" panose="020B0609070205080204" pitchFamily="49" charset="-128"/>
                <a:ea typeface="ＭＳ ゴシック" panose="020B0609070205080204" pitchFamily="49" charset="-128"/>
                <a:cs typeface="Times New Roman" panose="02020603050405020304" pitchFamily="18" charset="0"/>
              </a:rPr>
              <a:t>点</a:t>
            </a:r>
            <a:r>
              <a:rPr lang="ja-JP" altLang="en-US" sz="3600" u="wavy" dirty="0">
                <a:latin typeface="ＭＳ ゴシック" panose="020B0609070205080204" pitchFamily="49" charset="-128"/>
                <a:ea typeface="ＭＳ ゴシック" panose="020B0609070205080204" pitchFamily="49" charset="-128"/>
                <a:cs typeface="Times New Roman" panose="02020603050405020304" pitchFamily="18" charset="0"/>
              </a:rPr>
              <a:t>）</a:t>
            </a:r>
            <a:endParaRPr lang="en-US" altLang="ja-JP" sz="3600" u="wavy"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pic>
        <p:nvPicPr>
          <p:cNvPr id="2" name="オーディオ 1">
            <a:hlinkClick r:id="" action="ppaction://media"/>
            <a:extLst>
              <a:ext uri="{FF2B5EF4-FFF2-40B4-BE49-F238E27FC236}">
                <a16:creationId xmlns:a16="http://schemas.microsoft.com/office/drawing/2014/main" id="{4C5BF553-BE69-0C30-0EBA-36ACC67736FC}"/>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550000" t="-287500" r="-550000" b="-287500"/>
          <a:stretch>
            <a:fillRect/>
          </a:stretch>
        </p:blipFill>
        <p:spPr>
          <a:xfrm>
            <a:off x="13293924" y="7477918"/>
            <a:ext cx="3657600" cy="2057400"/>
          </a:xfrm>
          <a:prstGeom prst="rect">
            <a:avLst/>
          </a:prstGeom>
        </p:spPr>
      </p:pic>
    </p:spTree>
    <p:custDataLst>
      <p:tags r:id="rId1"/>
    </p:custDataLst>
    <p:extLst>
      <p:ext uri="{BB962C8B-B14F-4D97-AF65-F5344CB8AC3E}">
        <p14:creationId xmlns:p14="http://schemas.microsoft.com/office/powerpoint/2010/main" val="2625080165"/>
      </p:ext>
    </p:extLst>
  </p:cSld>
  <p:clrMapOvr>
    <a:masterClrMapping/>
  </p:clrMapOvr>
  <mc:AlternateContent xmlns:mc="http://schemas.openxmlformats.org/markup-compatibility/2006" xmlns:p14="http://schemas.microsoft.com/office/powerpoint/2010/main">
    <mc:Choice Requires="p14">
      <p:transition spd="med" p14:dur="700" advTm="32916">
        <p:fade/>
      </p:transition>
    </mc:Choice>
    <mc:Fallback xmlns="">
      <p:transition spd="med" advTm="3291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D18B2-66F2-E2EA-C734-1C872E21C231}"/>
            </a:ext>
          </a:extLst>
        </p:cNvPr>
        <p:cNvGrpSpPr/>
        <p:nvPr/>
      </p:nvGrpSpPr>
      <p:grpSpPr>
        <a:xfrm>
          <a:off x="0" y="0"/>
          <a:ext cx="0" cy="0"/>
          <a:chOff x="0" y="0"/>
          <a:chExt cx="0" cy="0"/>
        </a:xfrm>
      </p:grpSpPr>
      <p:sp>
        <p:nvSpPr>
          <p:cNvPr id="5" name="タイトル 1">
            <a:extLst>
              <a:ext uri="{FF2B5EF4-FFF2-40B4-BE49-F238E27FC236}">
                <a16:creationId xmlns:a16="http://schemas.microsoft.com/office/drawing/2014/main" id="{F9E07452-B8D3-64C7-7E6C-E4A77108E4E0}"/>
              </a:ext>
            </a:extLst>
          </p:cNvPr>
          <p:cNvSpPr>
            <a:spLocks noGrp="1"/>
          </p:cNvSpPr>
          <p:nvPr>
            <p:ph type="title"/>
          </p:nvPr>
        </p:nvSpPr>
        <p:spPr>
          <a:xfrm>
            <a:off x="3521591" y="661086"/>
            <a:ext cx="11398067" cy="1930921"/>
          </a:xfrm>
        </p:spPr>
        <p:txBody>
          <a:bodyPr>
            <a:normAutofit/>
          </a:bodyPr>
          <a:lstStyle/>
          <a:p>
            <a:r>
              <a:rPr lang="ja-JP" altLang="en-US" sz="6600" dirty="0"/>
              <a:t>創造探究事業</a:t>
            </a:r>
          </a:p>
        </p:txBody>
      </p:sp>
      <p:sp>
        <p:nvSpPr>
          <p:cNvPr id="9" name="テキスト ボックス 8">
            <a:extLst>
              <a:ext uri="{FF2B5EF4-FFF2-40B4-BE49-F238E27FC236}">
                <a16:creationId xmlns:a16="http://schemas.microsoft.com/office/drawing/2014/main" id="{EA5B7EA2-8F19-CBA6-A326-A128AA5B4516}"/>
              </a:ext>
            </a:extLst>
          </p:cNvPr>
          <p:cNvSpPr txBox="1"/>
          <p:nvPr/>
        </p:nvSpPr>
        <p:spPr>
          <a:xfrm>
            <a:off x="1165718" y="2999525"/>
            <a:ext cx="14951676" cy="2062103"/>
          </a:xfrm>
          <a:prstGeom prst="rect">
            <a:avLst/>
          </a:prstGeom>
          <a:noFill/>
        </p:spPr>
        <p:txBody>
          <a:bodyPr wrap="square">
            <a:spAutoFit/>
          </a:bodyPr>
          <a:lstStyle/>
          <a:p>
            <a:pPr marL="266700"/>
            <a:r>
              <a:rPr lang="ja-JP" altLang="en-US" sz="4400" kern="1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4400" kern="100" dirty="0">
                <a:latin typeface="ＭＳ ゴシック" panose="020B0609070205080204" pitchFamily="49" charset="-128"/>
                <a:ea typeface="ＭＳ ゴシック" panose="020B0609070205080204" pitchFamily="49" charset="-128"/>
                <a:cs typeface="Times New Roman" panose="02020603050405020304" pitchFamily="18" charset="0"/>
              </a:rPr>
              <a:t>主体的に学習に取り組む態度（</a:t>
            </a:r>
            <a:r>
              <a:rPr lang="en-US" altLang="ja-JP" sz="4400" kern="100" dirty="0">
                <a:latin typeface="ＭＳ ゴシック" panose="020B0609070205080204" pitchFamily="49" charset="-128"/>
                <a:ea typeface="ＭＳ ゴシック" panose="020B0609070205080204" pitchFamily="49" charset="-128"/>
                <a:cs typeface="Times New Roman" panose="02020603050405020304" pitchFamily="18" charset="0"/>
              </a:rPr>
              <a:t>40</a:t>
            </a:r>
            <a:r>
              <a:rPr lang="ja-JP" altLang="ja-JP" sz="4400" kern="100" dirty="0">
                <a:latin typeface="ＭＳ ゴシック" panose="020B0609070205080204" pitchFamily="49" charset="-128"/>
                <a:ea typeface="ＭＳ ゴシック" panose="020B0609070205080204" pitchFamily="49" charset="-128"/>
                <a:cs typeface="Times New Roman" panose="02020603050405020304" pitchFamily="18" charset="0"/>
              </a:rPr>
              <a:t>点）</a:t>
            </a:r>
            <a:endParaRPr lang="en-US" altLang="ja-JP" sz="44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810985" lvl="1"/>
            <a:r>
              <a:rPr lang="ja-JP" altLang="ja-JP" sz="4000" u="wavy" kern="100" dirty="0">
                <a:latin typeface="ＭＳ ゴシック" panose="020B0609070205080204" pitchFamily="49" charset="-128"/>
                <a:ea typeface="ＭＳ ゴシック" panose="020B0609070205080204" pitchFamily="49" charset="-128"/>
                <a:cs typeface="Times New Roman" panose="02020603050405020304" pitchFamily="18" charset="0"/>
              </a:rPr>
              <a:t>研究ノート（</a:t>
            </a:r>
            <a:r>
              <a:rPr lang="en-US" altLang="ja-JP" sz="4000" u="wavy" kern="100" dirty="0">
                <a:latin typeface="ＭＳ ゴシック" panose="020B0609070205080204" pitchFamily="49" charset="-128"/>
                <a:ea typeface="ＭＳ ゴシック" panose="020B0609070205080204" pitchFamily="49" charset="-128"/>
                <a:cs typeface="Times New Roman" panose="02020603050405020304" pitchFamily="18" charset="0"/>
              </a:rPr>
              <a:t>8</a:t>
            </a:r>
            <a:r>
              <a:rPr lang="ja-JP" altLang="ja-JP" sz="4000" u="wavy" kern="100" dirty="0">
                <a:latin typeface="ＭＳ ゴシック" panose="020B0609070205080204" pitchFamily="49" charset="-128"/>
                <a:ea typeface="ＭＳ ゴシック" panose="020B0609070205080204" pitchFamily="49" charset="-128"/>
                <a:cs typeface="Times New Roman" panose="02020603050405020304" pitchFamily="18" charset="0"/>
              </a:rPr>
              <a:t>点），授業態度（</a:t>
            </a:r>
            <a:r>
              <a:rPr lang="en-US" altLang="ja-JP" sz="4000" u="wavy" kern="100" dirty="0">
                <a:latin typeface="ＭＳ ゴシック" panose="020B0609070205080204" pitchFamily="49" charset="-128"/>
                <a:ea typeface="ＭＳ ゴシック" panose="020B0609070205080204" pitchFamily="49" charset="-128"/>
                <a:cs typeface="Times New Roman" panose="02020603050405020304" pitchFamily="18" charset="0"/>
              </a:rPr>
              <a:t>16</a:t>
            </a:r>
            <a:r>
              <a:rPr lang="ja-JP" altLang="ja-JP" sz="4000" u="wavy" kern="100" dirty="0">
                <a:latin typeface="ＭＳ ゴシック" panose="020B0609070205080204" pitchFamily="49" charset="-128"/>
                <a:ea typeface="ＭＳ ゴシック" panose="020B0609070205080204" pitchFamily="49" charset="-128"/>
                <a:cs typeface="Times New Roman" panose="02020603050405020304" pitchFamily="18" charset="0"/>
              </a:rPr>
              <a:t>点），中間発表（</a:t>
            </a:r>
            <a:r>
              <a:rPr lang="en-US" altLang="ja-JP" sz="4000" u="wavy" kern="100" dirty="0">
                <a:latin typeface="ＭＳ ゴシック" panose="020B0609070205080204" pitchFamily="49" charset="-128"/>
                <a:ea typeface="ＭＳ ゴシック" panose="020B0609070205080204" pitchFamily="49" charset="-128"/>
                <a:cs typeface="Times New Roman" panose="02020603050405020304" pitchFamily="18" charset="0"/>
              </a:rPr>
              <a:t>4</a:t>
            </a:r>
            <a:r>
              <a:rPr lang="ja-JP" altLang="ja-JP" sz="4000" u="wavy" kern="100" dirty="0">
                <a:latin typeface="ＭＳ ゴシック" panose="020B0609070205080204" pitchFamily="49" charset="-128"/>
                <a:ea typeface="ＭＳ ゴシック" panose="020B0609070205080204" pitchFamily="49" charset="-128"/>
                <a:cs typeface="Times New Roman" panose="02020603050405020304" pitchFamily="18" charset="0"/>
              </a:rPr>
              <a:t>点）</a:t>
            </a:r>
            <a:endParaRPr lang="en-US" altLang="ja-JP" sz="40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810985" lvl="1"/>
            <a:r>
              <a:rPr lang="ja-JP" altLang="ja-JP" sz="4400" b="1" u="wavy"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創造探究事業（</a:t>
            </a:r>
            <a:r>
              <a:rPr lang="en-US" altLang="ja-JP" sz="4400" b="1" u="wavy"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12</a:t>
            </a:r>
            <a:r>
              <a:rPr lang="ja-JP" altLang="ja-JP" sz="4400" b="1" u="wavy"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点</a:t>
            </a:r>
            <a:r>
              <a:rPr lang="ja-JP" altLang="en-US" sz="4400" b="1" u="wavy"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a:t>
            </a:r>
            <a:endParaRPr lang="en-US" altLang="ja-JP" sz="4400" b="1" u="wavy"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 name="正方形/長方形 1">
            <a:extLst>
              <a:ext uri="{FF2B5EF4-FFF2-40B4-BE49-F238E27FC236}">
                <a16:creationId xmlns:a16="http://schemas.microsoft.com/office/drawing/2014/main" id="{1BE1FD5A-275D-C038-D679-5CF52427F5DD}"/>
              </a:ext>
            </a:extLst>
          </p:cNvPr>
          <p:cNvSpPr/>
          <p:nvPr/>
        </p:nvSpPr>
        <p:spPr>
          <a:xfrm>
            <a:off x="-1" y="5061628"/>
            <a:ext cx="17283113" cy="32079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45819" lvl="2" indent="-857250">
              <a:buFont typeface="Wingdings" panose="05000000000000000000" pitchFamily="2" charset="2"/>
              <a:buChar char="ü"/>
            </a:pPr>
            <a:r>
              <a:rPr kumimoji="1" lang="ja-JP" altLang="en-US" sz="7200" b="1" dirty="0">
                <a:solidFill>
                  <a:srgbClr val="FF0000"/>
                </a:solidFill>
                <a:latin typeface="HGP明朝B" panose="02020800000000000000" pitchFamily="18" charset="-128"/>
                <a:ea typeface="HGP明朝B" panose="02020800000000000000" pitchFamily="18" charset="-128"/>
              </a:rPr>
              <a:t>前期に１回以上＆年間２回以上</a:t>
            </a:r>
            <a:r>
              <a:rPr kumimoji="1" lang="ja-JP" altLang="en-US" sz="7200" b="1" dirty="0">
                <a:solidFill>
                  <a:schemeClr val="tx1"/>
                </a:solidFill>
                <a:latin typeface="HGP明朝B" panose="02020800000000000000" pitchFamily="18" charset="-128"/>
                <a:ea typeface="HGP明朝B" panose="02020800000000000000" pitchFamily="18" charset="-128"/>
              </a:rPr>
              <a:t>参加</a:t>
            </a:r>
            <a:endParaRPr kumimoji="1" lang="en-US" altLang="ja-JP" sz="7200" b="1" dirty="0">
              <a:solidFill>
                <a:schemeClr val="tx1"/>
              </a:solidFill>
              <a:latin typeface="HGP明朝B" panose="02020800000000000000" pitchFamily="18" charset="-128"/>
              <a:ea typeface="HGP明朝B" panose="02020800000000000000" pitchFamily="18" charset="-128"/>
            </a:endParaRPr>
          </a:p>
          <a:p>
            <a:pPr marL="1945819" lvl="2" indent="-857250">
              <a:buFont typeface="Wingdings" panose="05000000000000000000" pitchFamily="2" charset="2"/>
              <a:buChar char="ü"/>
            </a:pPr>
            <a:r>
              <a:rPr kumimoji="1" lang="ja-JP" altLang="en-US" sz="7200" b="1" dirty="0">
                <a:solidFill>
                  <a:schemeClr val="tx1"/>
                </a:solidFill>
                <a:latin typeface="HGP明朝B" panose="02020800000000000000" pitchFamily="18" charset="-128"/>
                <a:ea typeface="HGP明朝B" panose="02020800000000000000" pitchFamily="18" charset="-128"/>
              </a:rPr>
              <a:t>テーマ決定の参考にしても</a:t>
            </a:r>
            <a:r>
              <a:rPr kumimoji="1" lang="en-US" altLang="ja-JP" sz="7200" b="1" dirty="0">
                <a:solidFill>
                  <a:schemeClr val="tx1"/>
                </a:solidFill>
                <a:latin typeface="HGP明朝B" panose="02020800000000000000" pitchFamily="18" charset="-128"/>
                <a:ea typeface="HGP明朝B" panose="02020800000000000000" pitchFamily="18" charset="-128"/>
              </a:rPr>
              <a:t>OK</a:t>
            </a:r>
          </a:p>
        </p:txBody>
      </p:sp>
      <p:pic>
        <p:nvPicPr>
          <p:cNvPr id="3" name="オーディオ 2">
            <a:hlinkClick r:id="" action="ppaction://media"/>
            <a:extLst>
              <a:ext uri="{FF2B5EF4-FFF2-40B4-BE49-F238E27FC236}">
                <a16:creationId xmlns:a16="http://schemas.microsoft.com/office/drawing/2014/main" id="{F4F46B5A-F963-14C4-59C9-E8130BFEAC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50000" t="-287500" r="-550000" b="-287500"/>
          <a:stretch>
            <a:fillRect/>
          </a:stretch>
        </p:blipFill>
        <p:spPr>
          <a:xfrm>
            <a:off x="13293924" y="7477918"/>
            <a:ext cx="3657600" cy="2057400"/>
          </a:xfrm>
          <a:prstGeom prst="rect">
            <a:avLst/>
          </a:prstGeom>
        </p:spPr>
      </p:pic>
    </p:spTree>
    <p:extLst>
      <p:ext uri="{BB962C8B-B14F-4D97-AF65-F5344CB8AC3E}">
        <p14:creationId xmlns:p14="http://schemas.microsoft.com/office/powerpoint/2010/main" val="2072654995"/>
      </p:ext>
    </p:extLst>
  </p:cSld>
  <p:clrMapOvr>
    <a:masterClrMapping/>
  </p:clrMapOvr>
  <mc:AlternateContent xmlns:mc="http://schemas.openxmlformats.org/markup-compatibility/2006" xmlns:p14="http://schemas.microsoft.com/office/powerpoint/2010/main">
    <mc:Choice Requires="p14">
      <p:transition spd="med" p14:dur="700" advTm="37490">
        <p:fade/>
      </p:transition>
    </mc:Choice>
    <mc:Fallback xmlns="">
      <p:transition spd="med" advTm="374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6600" dirty="0"/>
              <a:t>本日の内容</a:t>
            </a:r>
          </a:p>
        </p:txBody>
      </p:sp>
      <p:sp>
        <p:nvSpPr>
          <p:cNvPr id="3" name="コンテンツ プレースホルダー 2"/>
          <p:cNvSpPr>
            <a:spLocks noGrp="1"/>
          </p:cNvSpPr>
          <p:nvPr>
            <p:ph idx="1"/>
          </p:nvPr>
        </p:nvSpPr>
        <p:spPr/>
        <p:txBody>
          <a:bodyPr>
            <a:normAutofit/>
          </a:bodyPr>
          <a:lstStyle/>
          <a:p>
            <a:r>
              <a:rPr lang="ja-JP" altLang="en-US" sz="5400" dirty="0"/>
              <a:t>課題研究の意義・目的の再確認</a:t>
            </a:r>
            <a:endParaRPr lang="en-US" altLang="ja-JP" sz="5400" dirty="0"/>
          </a:p>
          <a:p>
            <a:r>
              <a:rPr lang="ja-JP" altLang="en-US" sz="5400" dirty="0"/>
              <a:t>高津ＬＣ</a:t>
            </a:r>
            <a:r>
              <a:rPr lang="en-US" altLang="ja-JP" sz="5400" dirty="0"/>
              <a:t>Ⅱ</a:t>
            </a:r>
            <a:r>
              <a:rPr lang="ja-JP" altLang="en-US" sz="5400" dirty="0"/>
              <a:t>について</a:t>
            </a:r>
            <a:endParaRPr lang="en-US" altLang="ja-JP" sz="5400" dirty="0"/>
          </a:p>
          <a:p>
            <a:r>
              <a:rPr lang="ja-JP" altLang="en-US" sz="5400" dirty="0"/>
              <a:t>成績について</a:t>
            </a:r>
            <a:endParaRPr lang="en-US" altLang="ja-JP" sz="5400" dirty="0"/>
          </a:p>
          <a:p>
            <a:r>
              <a:rPr lang="ja-JP" altLang="en-US" sz="5400" dirty="0"/>
              <a:t>先輩からのメッセージ</a:t>
            </a:r>
            <a:endParaRPr lang="en-US" altLang="ja-JP" sz="5400" dirty="0"/>
          </a:p>
        </p:txBody>
      </p:sp>
      <p:pic>
        <p:nvPicPr>
          <p:cNvPr id="4" name="オーディオ 3">
            <a:hlinkClick r:id="" action="ppaction://media"/>
            <a:extLst>
              <a:ext uri="{FF2B5EF4-FFF2-40B4-BE49-F238E27FC236}">
                <a16:creationId xmlns:a16="http://schemas.microsoft.com/office/drawing/2014/main" id="{5ABB9B2C-7389-6C84-3946-6B121DF9670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50000" t="-287500" r="-550000" b="-287500"/>
          <a:stretch>
            <a:fillRect/>
          </a:stretch>
        </p:blipFill>
        <p:spPr>
          <a:xfrm>
            <a:off x="13293924" y="7477918"/>
            <a:ext cx="3657600" cy="2057400"/>
          </a:xfrm>
          <a:prstGeom prst="rect">
            <a:avLst/>
          </a:prstGeom>
        </p:spPr>
      </p:pic>
    </p:spTree>
    <p:extLst>
      <p:ext uri="{BB962C8B-B14F-4D97-AF65-F5344CB8AC3E}">
        <p14:creationId xmlns:p14="http://schemas.microsoft.com/office/powerpoint/2010/main" val="4099445396"/>
      </p:ext>
    </p:extLst>
  </p:cSld>
  <p:clrMapOvr>
    <a:masterClrMapping/>
  </p:clrMapOvr>
  <mc:AlternateContent xmlns:mc="http://schemas.openxmlformats.org/markup-compatibility/2006" xmlns:p14="http://schemas.microsoft.com/office/powerpoint/2010/main">
    <mc:Choice Requires="p14">
      <p:transition spd="med" p14:dur="700" advTm="6143">
        <p:fade/>
      </p:transition>
    </mc:Choice>
    <mc:Fallback xmlns="">
      <p:transition spd="med" advTm="6143">
        <p:fade/>
      </p:transition>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716693" y="661086"/>
            <a:ext cx="14202966" cy="1930921"/>
          </a:xfrm>
        </p:spPr>
        <p:txBody>
          <a:bodyPr>
            <a:normAutofit fontScale="90000"/>
          </a:bodyPr>
          <a:lstStyle/>
          <a:p>
            <a:r>
              <a:rPr lang="ja-JP" altLang="en-US" sz="6600" dirty="0"/>
              <a:t>高津ＬＣ</a:t>
            </a:r>
            <a:r>
              <a:rPr lang="en-US" altLang="ja-JP" sz="6600" dirty="0"/>
              <a:t>Ⅱ</a:t>
            </a:r>
            <a:br>
              <a:rPr lang="en-US" altLang="ja-JP" sz="6600" dirty="0"/>
            </a:br>
            <a:r>
              <a:rPr lang="ja-JP" altLang="en-US" sz="6600" dirty="0"/>
              <a:t>　～より良い研究のために～</a:t>
            </a:r>
          </a:p>
        </p:txBody>
      </p:sp>
      <p:sp>
        <p:nvSpPr>
          <p:cNvPr id="6" name="コンテンツ プレースホルダー 2"/>
          <p:cNvSpPr>
            <a:spLocks noGrp="1"/>
          </p:cNvSpPr>
          <p:nvPr>
            <p:ph idx="1"/>
          </p:nvPr>
        </p:nvSpPr>
        <p:spPr>
          <a:xfrm>
            <a:off x="951385" y="3018653"/>
            <a:ext cx="10236691" cy="5410200"/>
          </a:xfrm>
        </p:spPr>
        <p:txBody>
          <a:bodyPr>
            <a:normAutofit/>
          </a:bodyPr>
          <a:lstStyle/>
          <a:p>
            <a:pPr marL="0" indent="0">
              <a:buNone/>
            </a:pPr>
            <a:r>
              <a:rPr lang="ja-JP" altLang="en-US" sz="6600" b="1" dirty="0"/>
              <a:t>「課題研究ノート」の活用</a:t>
            </a:r>
            <a:endParaRPr lang="en-US" altLang="ja-JP" sz="6600" b="1" dirty="0"/>
          </a:p>
          <a:p>
            <a:pPr marL="0" indent="0">
              <a:buNone/>
            </a:pPr>
            <a:r>
              <a:rPr lang="ja-JP" altLang="en-US" sz="5400" dirty="0"/>
              <a:t>・論文の基礎資料</a:t>
            </a:r>
          </a:p>
          <a:p>
            <a:pPr marL="0" indent="0">
              <a:buNone/>
            </a:pPr>
            <a:r>
              <a:rPr lang="ja-JP" altLang="en-US" sz="5400" dirty="0"/>
              <a:t>・すべてを記録</a:t>
            </a:r>
          </a:p>
          <a:p>
            <a:pPr marL="0" indent="0">
              <a:buNone/>
            </a:pPr>
            <a:r>
              <a:rPr lang="ja-JP" altLang="en-US" sz="5400" dirty="0"/>
              <a:t>・研究不正防止</a:t>
            </a:r>
          </a:p>
          <a:p>
            <a:pPr marL="0" indent="0">
              <a:buNone/>
            </a:pPr>
            <a:endParaRPr lang="en-US" altLang="ja-JP" sz="4800" dirty="0"/>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72800" y="873994"/>
            <a:ext cx="6031717" cy="8571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A5A25079-6E30-CF21-2488-4D47EDC93FCE}"/>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550000" t="-287500" r="-550000" b="-287500"/>
          <a:stretch>
            <a:fillRect/>
          </a:stretch>
        </p:blipFill>
        <p:spPr>
          <a:xfrm>
            <a:off x="13293924" y="7477918"/>
            <a:ext cx="3657600" cy="2057400"/>
          </a:xfrm>
          <a:prstGeom prst="rect">
            <a:avLst/>
          </a:prstGeom>
        </p:spPr>
      </p:pic>
    </p:spTree>
    <p:custDataLst>
      <p:tags r:id="rId1"/>
    </p:custDataLst>
    <p:extLst>
      <p:ext uri="{BB962C8B-B14F-4D97-AF65-F5344CB8AC3E}">
        <p14:creationId xmlns:p14="http://schemas.microsoft.com/office/powerpoint/2010/main" val="2414284696"/>
      </p:ext>
    </p:extLst>
  </p:cSld>
  <p:clrMapOvr>
    <a:masterClrMapping/>
  </p:clrMapOvr>
  <mc:AlternateContent xmlns:mc="http://schemas.openxmlformats.org/markup-compatibility/2006" xmlns:p14="http://schemas.microsoft.com/office/powerpoint/2010/main">
    <mc:Choice Requires="p14">
      <p:transition spd="med" p14:dur="700" advTm="28156">
        <p:fade/>
      </p:transition>
    </mc:Choice>
    <mc:Fallback xmlns="">
      <p:transition spd="med" advTm="2815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barn(inVertical)">
                                      <p:cBhvr>
                                        <p:cTn id="16" dur="500"/>
                                        <p:tgtEl>
                                          <p:spTgt spid="6">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barn(inVertical)">
                                      <p:cBhvr>
                                        <p:cTn id="19" dur="500"/>
                                        <p:tgtEl>
                                          <p:spTgt spid="6">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521591" y="661086"/>
            <a:ext cx="11398067" cy="1930921"/>
          </a:xfrm>
        </p:spPr>
        <p:txBody>
          <a:bodyPr>
            <a:normAutofit fontScale="90000"/>
          </a:bodyPr>
          <a:lstStyle/>
          <a:p>
            <a:r>
              <a:rPr lang="ja-JP" altLang="en-US" sz="6600" dirty="0"/>
              <a:t>高津ＬＣ</a:t>
            </a:r>
            <a:r>
              <a:rPr lang="en-US" altLang="ja-JP" sz="6600" dirty="0"/>
              <a:t>Ⅱ</a:t>
            </a:r>
            <a:br>
              <a:rPr lang="en-US" altLang="ja-JP" sz="6600" dirty="0"/>
            </a:br>
            <a:r>
              <a:rPr lang="ja-JP" altLang="en-US" sz="6600" dirty="0"/>
              <a:t>　～より良い研究のために～</a:t>
            </a:r>
          </a:p>
        </p:txBody>
      </p:sp>
      <p:sp>
        <p:nvSpPr>
          <p:cNvPr id="6" name="コンテンツ プレースホルダー 2"/>
          <p:cNvSpPr>
            <a:spLocks noGrp="1"/>
          </p:cNvSpPr>
          <p:nvPr>
            <p:ph idx="1"/>
          </p:nvPr>
        </p:nvSpPr>
        <p:spPr>
          <a:xfrm>
            <a:off x="1581664" y="2647950"/>
            <a:ext cx="14457405" cy="6421909"/>
          </a:xfrm>
        </p:spPr>
        <p:txBody>
          <a:bodyPr>
            <a:noAutofit/>
          </a:bodyPr>
          <a:lstStyle/>
          <a:p>
            <a:pPr marL="0" indent="0">
              <a:buNone/>
            </a:pPr>
            <a:r>
              <a:rPr lang="ja-JP" altLang="en-US" sz="4800" dirty="0"/>
              <a:t>使用上のルール（概要</a:t>
            </a:r>
            <a:r>
              <a:rPr lang="en-US" altLang="ja-JP" sz="4800" dirty="0"/>
              <a:t>)</a:t>
            </a:r>
            <a:endParaRPr lang="ja-JP" altLang="en-US" sz="4800" dirty="0"/>
          </a:p>
          <a:p>
            <a:pPr marL="0" indent="0">
              <a:buNone/>
            </a:pPr>
            <a:r>
              <a:rPr lang="ja-JP" altLang="en-US" sz="4800" dirty="0"/>
              <a:t>①適切な管理</a:t>
            </a:r>
          </a:p>
          <a:p>
            <a:pPr marL="0" indent="0">
              <a:buNone/>
            </a:pPr>
            <a:r>
              <a:rPr lang="ja-JP" altLang="en-US" sz="4800" dirty="0"/>
              <a:t>　 持ち出し厳禁・担当教員保管</a:t>
            </a:r>
          </a:p>
          <a:p>
            <a:pPr marL="0" indent="0">
              <a:buNone/>
            </a:pPr>
            <a:r>
              <a:rPr lang="ja-JP" altLang="en-US" sz="4800" dirty="0"/>
              <a:t>②記載の改変不可</a:t>
            </a:r>
          </a:p>
          <a:p>
            <a:pPr marL="0" indent="0">
              <a:buNone/>
            </a:pPr>
            <a:r>
              <a:rPr lang="ja-JP" altLang="en-US" sz="4800" dirty="0"/>
              <a:t>　 ボールペン使用・二重線訂正・割印署名・余白なし</a:t>
            </a:r>
          </a:p>
          <a:p>
            <a:pPr marL="0" indent="0">
              <a:buNone/>
            </a:pPr>
            <a:r>
              <a:rPr lang="ja-JP" altLang="en-US" sz="4800" dirty="0"/>
              <a:t>③客観性を担保</a:t>
            </a:r>
          </a:p>
          <a:p>
            <a:pPr marL="0" indent="0">
              <a:buNone/>
            </a:pPr>
            <a:r>
              <a:rPr lang="ja-JP" altLang="en-US" sz="4800" dirty="0"/>
              <a:t>　 提出時に担当教員の署名</a:t>
            </a:r>
          </a:p>
        </p:txBody>
      </p:sp>
      <p:pic>
        <p:nvPicPr>
          <p:cNvPr id="2" name="オーディオ 1">
            <a:hlinkClick r:id="" action="ppaction://media"/>
            <a:extLst>
              <a:ext uri="{FF2B5EF4-FFF2-40B4-BE49-F238E27FC236}">
                <a16:creationId xmlns:a16="http://schemas.microsoft.com/office/drawing/2014/main" id="{34AC8F39-102C-A56E-9E90-06270B0B98DC}"/>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550000" t="-287500" r="-550000" b="-287500"/>
          <a:stretch>
            <a:fillRect/>
          </a:stretch>
        </p:blipFill>
        <p:spPr>
          <a:xfrm>
            <a:off x="13293924" y="7477918"/>
            <a:ext cx="3657600" cy="2057400"/>
          </a:xfrm>
          <a:prstGeom prst="rect">
            <a:avLst/>
          </a:prstGeom>
        </p:spPr>
      </p:pic>
    </p:spTree>
    <p:custDataLst>
      <p:tags r:id="rId1"/>
    </p:custDataLst>
    <p:extLst>
      <p:ext uri="{BB962C8B-B14F-4D97-AF65-F5344CB8AC3E}">
        <p14:creationId xmlns:p14="http://schemas.microsoft.com/office/powerpoint/2010/main" val="4065219387"/>
      </p:ext>
    </p:extLst>
  </p:cSld>
  <p:clrMapOvr>
    <a:masterClrMapping/>
  </p:clrMapOvr>
  <mc:AlternateContent xmlns:mc="http://schemas.openxmlformats.org/markup-compatibility/2006" xmlns:p14="http://schemas.microsoft.com/office/powerpoint/2010/main">
    <mc:Choice Requires="p14">
      <p:transition spd="med" p14:dur="700" advTm="11182">
        <p:fade/>
      </p:transition>
    </mc:Choice>
    <mc:Fallback xmlns="">
      <p:transition spd="med" advTm="1118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arn(inVertical)">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barn(inVertical)">
                                      <p:cBhvr>
                                        <p:cTn id="15" dur="500"/>
                                        <p:tgtEl>
                                          <p:spTgt spid="6">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barn(inVertical)">
                                      <p:cBhvr>
                                        <p:cTn id="18" dur="500"/>
                                        <p:tgtEl>
                                          <p:spTgt spid="6">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barn(inVertical)">
                                      <p:cBhvr>
                                        <p:cTn id="23" dur="500"/>
                                        <p:tgtEl>
                                          <p:spTgt spid="6">
                                            <p:txEl>
                                              <p:pRg st="5" end="5"/>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barn(inVertical)">
                                      <p:cBhvr>
                                        <p:cTn id="26"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521591" y="661086"/>
            <a:ext cx="11398067" cy="1930921"/>
          </a:xfrm>
        </p:spPr>
        <p:txBody>
          <a:bodyPr>
            <a:normAutofit fontScale="90000"/>
          </a:bodyPr>
          <a:lstStyle/>
          <a:p>
            <a:r>
              <a:rPr lang="ja-JP" altLang="en-US" sz="6600" dirty="0"/>
              <a:t>高津ＬＣ</a:t>
            </a:r>
            <a:r>
              <a:rPr lang="en-US" altLang="ja-JP" sz="6600" dirty="0"/>
              <a:t>Ⅱ</a:t>
            </a:r>
            <a:br>
              <a:rPr lang="en-US" altLang="ja-JP" sz="6600" dirty="0"/>
            </a:br>
            <a:r>
              <a:rPr lang="ja-JP" altLang="en-US" sz="6600" dirty="0"/>
              <a:t>　～より良い研究のために～</a:t>
            </a:r>
          </a:p>
        </p:txBody>
      </p:sp>
      <p:sp>
        <p:nvSpPr>
          <p:cNvPr id="6" name="コンテンツ プレースホルダー 2"/>
          <p:cNvSpPr>
            <a:spLocks noGrp="1"/>
          </p:cNvSpPr>
          <p:nvPr>
            <p:ph idx="1"/>
          </p:nvPr>
        </p:nvSpPr>
        <p:spPr>
          <a:xfrm>
            <a:off x="2656617" y="2647950"/>
            <a:ext cx="12065332" cy="7073901"/>
          </a:xfrm>
        </p:spPr>
        <p:txBody>
          <a:bodyPr>
            <a:normAutofit/>
          </a:bodyPr>
          <a:lstStyle/>
          <a:p>
            <a:pPr marL="0" indent="0">
              <a:buNone/>
            </a:pPr>
            <a:r>
              <a:rPr lang="ja-JP" altLang="en-US" sz="6000" b="1" dirty="0"/>
              <a:t>アンケート調査</a:t>
            </a:r>
            <a:endParaRPr lang="en-US" altLang="ja-JP" sz="6000" b="1" dirty="0"/>
          </a:p>
          <a:p>
            <a:r>
              <a:rPr lang="ja-JP" altLang="ja-JP" sz="4400" b="1" dirty="0"/>
              <a:t>①自分の</a:t>
            </a:r>
            <a:r>
              <a:rPr lang="en-US" altLang="ja-JP" sz="4400" b="1" dirty="0"/>
              <a:t>LC</a:t>
            </a:r>
            <a:r>
              <a:rPr lang="ja-JP" altLang="ja-JP" sz="4400" b="1" dirty="0"/>
              <a:t>Ⅱ講座内でアンケート実施</a:t>
            </a:r>
            <a:endParaRPr lang="en-US" altLang="ja-JP" sz="4400" b="1" dirty="0"/>
          </a:p>
          <a:p>
            <a:pPr marL="0" indent="0">
              <a:buNone/>
            </a:pPr>
            <a:r>
              <a:rPr lang="ja-JP" altLang="en-US" sz="4400" b="1" dirty="0"/>
              <a:t>　　</a:t>
            </a:r>
            <a:r>
              <a:rPr lang="ja-JP" altLang="ja-JP" sz="4400" b="1" dirty="0"/>
              <a:t>→内容精査しアンケートを修正</a:t>
            </a:r>
            <a:endParaRPr lang="en-US" altLang="ja-JP" sz="4400" b="1" dirty="0"/>
          </a:p>
          <a:p>
            <a:pPr marL="0" indent="0">
              <a:buNone/>
            </a:pPr>
            <a:endParaRPr lang="en-US" altLang="ja-JP" sz="1050" b="1" dirty="0"/>
          </a:p>
          <a:p>
            <a:r>
              <a:rPr lang="ja-JP" altLang="ja-JP" sz="4400" b="1" dirty="0"/>
              <a:t>②自分の</a:t>
            </a:r>
            <a:r>
              <a:rPr lang="en-US" altLang="ja-JP" sz="4400" b="1" dirty="0"/>
              <a:t>HR</a:t>
            </a:r>
            <a:r>
              <a:rPr lang="ja-JP" altLang="ja-JP" sz="4400" b="1" dirty="0"/>
              <a:t>の</a:t>
            </a:r>
            <a:r>
              <a:rPr lang="en-US" altLang="ja-JP" sz="4400" b="1" dirty="0"/>
              <a:t>40</a:t>
            </a:r>
            <a:r>
              <a:rPr lang="ja-JP" altLang="ja-JP" sz="4400" b="1" dirty="0"/>
              <a:t>名程度にアンケート実施</a:t>
            </a:r>
            <a:endParaRPr lang="en-US" altLang="ja-JP" sz="4400" b="1" dirty="0"/>
          </a:p>
          <a:p>
            <a:pPr marL="0" indent="0">
              <a:buNone/>
            </a:pPr>
            <a:r>
              <a:rPr lang="ja-JP" altLang="en-US" sz="4400" b="1" dirty="0"/>
              <a:t>　　</a:t>
            </a:r>
            <a:r>
              <a:rPr lang="ja-JP" altLang="ja-JP" sz="4400" b="1" dirty="0"/>
              <a:t>→有効性の確認、必要に応じて修正</a:t>
            </a:r>
            <a:endParaRPr lang="en-US" altLang="ja-JP" sz="4400" b="1" dirty="0"/>
          </a:p>
          <a:p>
            <a:endParaRPr lang="ja-JP" altLang="ja-JP" sz="1100" dirty="0"/>
          </a:p>
          <a:p>
            <a:r>
              <a:rPr lang="ja-JP" altLang="ja-JP" sz="4400" b="1" dirty="0"/>
              <a:t>③</a:t>
            </a:r>
            <a:r>
              <a:rPr lang="ja-JP" altLang="en-US" sz="4400" b="1" dirty="0"/>
              <a:t>学年規模・</a:t>
            </a:r>
            <a:r>
              <a:rPr lang="ja-JP" altLang="ja-JP" sz="4400" b="1" dirty="0"/>
              <a:t>全校規模のアンケート実施</a:t>
            </a:r>
            <a:endParaRPr lang="ja-JP" altLang="ja-JP" sz="4400" dirty="0"/>
          </a:p>
        </p:txBody>
      </p:sp>
      <p:sp>
        <p:nvSpPr>
          <p:cNvPr id="3" name="正方形/長方形 2"/>
          <p:cNvSpPr/>
          <p:nvPr/>
        </p:nvSpPr>
        <p:spPr>
          <a:xfrm>
            <a:off x="3521590" y="3682317"/>
            <a:ext cx="4782151" cy="914400"/>
          </a:xfrm>
          <a:prstGeom prst="rect">
            <a:avLst/>
          </a:prstGeom>
          <a:solidFill>
            <a:srgbClr val="FFFF00">
              <a:alpha val="30196"/>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521591" y="5910647"/>
            <a:ext cx="5534067" cy="914400"/>
          </a:xfrm>
          <a:prstGeom prst="rect">
            <a:avLst/>
          </a:prstGeom>
          <a:solidFill>
            <a:srgbClr val="FFFF00">
              <a:alpha val="30196"/>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521589" y="8138977"/>
            <a:ext cx="4824000" cy="914400"/>
          </a:xfrm>
          <a:prstGeom prst="rect">
            <a:avLst/>
          </a:prstGeom>
          <a:solidFill>
            <a:srgbClr val="FFFF00">
              <a:alpha val="30196"/>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a:extLst>
              <a:ext uri="{FF2B5EF4-FFF2-40B4-BE49-F238E27FC236}">
                <a16:creationId xmlns:a16="http://schemas.microsoft.com/office/drawing/2014/main" id="{8FD42B32-8381-D553-BA87-7971B8E70A64}"/>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550000" t="-287500" r="-550000" b="-287500"/>
          <a:stretch>
            <a:fillRect/>
          </a:stretch>
        </p:blipFill>
        <p:spPr>
          <a:xfrm>
            <a:off x="13293924" y="7477918"/>
            <a:ext cx="3657600" cy="2057400"/>
          </a:xfrm>
          <a:prstGeom prst="rect">
            <a:avLst/>
          </a:prstGeom>
        </p:spPr>
      </p:pic>
    </p:spTree>
    <p:custDataLst>
      <p:tags r:id="rId1"/>
    </p:custDataLst>
    <p:extLst>
      <p:ext uri="{BB962C8B-B14F-4D97-AF65-F5344CB8AC3E}">
        <p14:creationId xmlns:p14="http://schemas.microsoft.com/office/powerpoint/2010/main" val="1098158774"/>
      </p:ext>
    </p:extLst>
  </p:cSld>
  <p:clrMapOvr>
    <a:masterClrMapping/>
  </p:clrMapOvr>
  <mc:AlternateContent xmlns:mc="http://schemas.openxmlformats.org/markup-compatibility/2006" xmlns:p14="http://schemas.microsoft.com/office/powerpoint/2010/main">
    <mc:Choice Requires="p14">
      <p:transition spd="med" p14:dur="700" advTm="50646">
        <p:fade/>
      </p:transition>
    </mc:Choice>
    <mc:Fallback xmlns="">
      <p:transition spd="med" advTm="5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anim calcmode="lin" valueType="num">
                                      <p:cBhvr>
                                        <p:cTn id="1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1000"/>
                                        <p:tgtEl>
                                          <p:spTgt spid="6">
                                            <p:txEl>
                                              <p:pRg st="2" end="2"/>
                                            </p:txEl>
                                          </p:spTgt>
                                        </p:tgtEl>
                                      </p:cBhvr>
                                    </p:animEffect>
                                    <p:anim calcmode="lin" valueType="num">
                                      <p:cBhvr>
                                        <p:cTn id="3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1000"/>
                                        <p:tgtEl>
                                          <p:spTgt spid="6">
                                            <p:txEl>
                                              <p:pRg st="4" end="4"/>
                                            </p:txEl>
                                          </p:spTgt>
                                        </p:tgtEl>
                                      </p:cBhvr>
                                    </p:animEffect>
                                    <p:anim calcmode="lin" valueType="num">
                                      <p:cBhvr>
                                        <p:cTn id="3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animEffect transition="in" filter="fade">
                                      <p:cBhvr>
                                        <p:cTn id="49" dur="1000"/>
                                        <p:tgtEl>
                                          <p:spTgt spid="6">
                                            <p:txEl>
                                              <p:pRg st="5" end="5"/>
                                            </p:txEl>
                                          </p:spTgt>
                                        </p:tgtEl>
                                      </p:cBhvr>
                                    </p:animEffect>
                                    <p:anim calcmode="lin" valueType="num">
                                      <p:cBhvr>
                                        <p:cTn id="5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xEl>
                                              <p:pRg st="7" end="7"/>
                                            </p:txEl>
                                          </p:spTgt>
                                        </p:tgtEl>
                                        <p:attrNameLst>
                                          <p:attrName>style.visibility</p:attrName>
                                        </p:attrNameLst>
                                      </p:cBhvr>
                                      <p:to>
                                        <p:strVal val="visible"/>
                                      </p:to>
                                    </p:set>
                                    <p:animEffect transition="in" filter="fade">
                                      <p:cBhvr>
                                        <p:cTn id="56" dur="1000"/>
                                        <p:tgtEl>
                                          <p:spTgt spid="6">
                                            <p:txEl>
                                              <p:pRg st="7" end="7"/>
                                            </p:txEl>
                                          </p:spTgt>
                                        </p:tgtEl>
                                      </p:cBhvr>
                                    </p:animEffect>
                                    <p:anim calcmode="lin" valueType="num">
                                      <p:cBhvr>
                                        <p:cTn id="5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2"/>
                </p:tgtEl>
              </p:cMediaNode>
            </p:audio>
          </p:childTnLst>
        </p:cTn>
      </p:par>
    </p:tnLst>
    <p:bldLst>
      <p:bldP spid="6" grpId="0" uiExpand="1" build="p"/>
      <p:bldP spid="3"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521591" y="661086"/>
            <a:ext cx="11398067" cy="1930921"/>
          </a:xfrm>
        </p:spPr>
        <p:txBody>
          <a:bodyPr>
            <a:normAutofit fontScale="90000"/>
          </a:bodyPr>
          <a:lstStyle/>
          <a:p>
            <a:r>
              <a:rPr lang="ja-JP" altLang="en-US" sz="6600" dirty="0"/>
              <a:t>高津ＬＣ</a:t>
            </a:r>
            <a:r>
              <a:rPr lang="en-US" altLang="ja-JP" sz="6600" dirty="0"/>
              <a:t>Ⅱ</a:t>
            </a:r>
            <a:br>
              <a:rPr lang="en-US" altLang="ja-JP" sz="6600" dirty="0"/>
            </a:br>
            <a:r>
              <a:rPr lang="ja-JP" altLang="en-US" sz="6600" dirty="0"/>
              <a:t>　～より良い研究のために～</a:t>
            </a:r>
          </a:p>
        </p:txBody>
      </p:sp>
      <p:sp>
        <p:nvSpPr>
          <p:cNvPr id="6" name="コンテンツ プレースホルダー 2"/>
          <p:cNvSpPr>
            <a:spLocks noGrp="1"/>
          </p:cNvSpPr>
          <p:nvPr>
            <p:ph idx="1"/>
          </p:nvPr>
        </p:nvSpPr>
        <p:spPr>
          <a:xfrm>
            <a:off x="2656617" y="2647950"/>
            <a:ext cx="12065332" cy="7073901"/>
          </a:xfrm>
        </p:spPr>
        <p:txBody>
          <a:bodyPr>
            <a:normAutofit/>
          </a:bodyPr>
          <a:lstStyle/>
          <a:p>
            <a:pPr marL="0" indent="0">
              <a:buNone/>
            </a:pPr>
            <a:r>
              <a:rPr lang="ja-JP" altLang="en-US" sz="6000" b="1" dirty="0"/>
              <a:t>アンケート調査</a:t>
            </a:r>
            <a:endParaRPr lang="en-US" altLang="ja-JP" sz="6000" b="1" dirty="0"/>
          </a:p>
          <a:p>
            <a:r>
              <a:rPr lang="ja-JP" altLang="ja-JP" sz="4400" b="1" dirty="0"/>
              <a:t>①自分の</a:t>
            </a:r>
            <a:r>
              <a:rPr lang="en-US" altLang="ja-JP" sz="4400" b="1" dirty="0"/>
              <a:t>LC</a:t>
            </a:r>
            <a:r>
              <a:rPr lang="ja-JP" altLang="ja-JP" sz="4400" b="1" dirty="0"/>
              <a:t>Ⅱ講座内でアンケート実施</a:t>
            </a:r>
            <a:endParaRPr lang="en-US" altLang="ja-JP" sz="4400" b="1" dirty="0"/>
          </a:p>
          <a:p>
            <a:pPr marL="0" indent="0">
              <a:buNone/>
            </a:pPr>
            <a:r>
              <a:rPr lang="ja-JP" altLang="en-US" sz="4400" b="1" dirty="0"/>
              <a:t>　　</a:t>
            </a:r>
            <a:r>
              <a:rPr lang="ja-JP" altLang="ja-JP" sz="4400" b="1" dirty="0"/>
              <a:t>→内容精査しアンケートを修正</a:t>
            </a:r>
            <a:endParaRPr lang="en-US" altLang="ja-JP" sz="4400" b="1" dirty="0"/>
          </a:p>
          <a:p>
            <a:pPr marL="0" indent="0">
              <a:buNone/>
            </a:pPr>
            <a:endParaRPr lang="en-US" altLang="ja-JP" sz="1050" b="1" dirty="0"/>
          </a:p>
          <a:p>
            <a:r>
              <a:rPr lang="ja-JP" altLang="ja-JP" sz="4400" b="1" dirty="0"/>
              <a:t>②自分の</a:t>
            </a:r>
            <a:r>
              <a:rPr lang="en-US" altLang="ja-JP" sz="4400" b="1" dirty="0"/>
              <a:t>HR</a:t>
            </a:r>
            <a:r>
              <a:rPr lang="ja-JP" altLang="ja-JP" sz="4400" b="1" dirty="0"/>
              <a:t>の</a:t>
            </a:r>
            <a:r>
              <a:rPr lang="en-US" altLang="ja-JP" sz="4400" b="1" dirty="0"/>
              <a:t>40</a:t>
            </a:r>
            <a:r>
              <a:rPr lang="ja-JP" altLang="ja-JP" sz="4400" b="1" dirty="0"/>
              <a:t>名程度にアンケート実施</a:t>
            </a:r>
            <a:endParaRPr lang="en-US" altLang="ja-JP" sz="4400" b="1" dirty="0"/>
          </a:p>
          <a:p>
            <a:pPr marL="0" indent="0">
              <a:buNone/>
            </a:pPr>
            <a:r>
              <a:rPr lang="ja-JP" altLang="en-US" sz="4400" b="1" dirty="0"/>
              <a:t>　　</a:t>
            </a:r>
            <a:r>
              <a:rPr lang="ja-JP" altLang="ja-JP" sz="4400" b="1" dirty="0"/>
              <a:t>→有効性の確認、必要に応じて修正</a:t>
            </a:r>
            <a:endParaRPr lang="en-US" altLang="ja-JP" sz="4400" b="1" dirty="0"/>
          </a:p>
          <a:p>
            <a:endParaRPr lang="ja-JP" altLang="ja-JP" sz="1100" dirty="0"/>
          </a:p>
          <a:p>
            <a:r>
              <a:rPr lang="ja-JP" altLang="ja-JP" sz="4400" b="1" dirty="0"/>
              <a:t>③</a:t>
            </a:r>
            <a:r>
              <a:rPr lang="ja-JP" altLang="en-US" sz="4400" b="1" dirty="0"/>
              <a:t>学年規模・</a:t>
            </a:r>
            <a:r>
              <a:rPr lang="ja-JP" altLang="ja-JP" sz="4400" b="1" dirty="0"/>
              <a:t>全校規模のアンケート実施</a:t>
            </a:r>
            <a:endParaRPr lang="ja-JP" altLang="ja-JP" sz="4400" dirty="0"/>
          </a:p>
        </p:txBody>
      </p:sp>
      <p:sp>
        <p:nvSpPr>
          <p:cNvPr id="3" name="正方形/長方形 2"/>
          <p:cNvSpPr/>
          <p:nvPr/>
        </p:nvSpPr>
        <p:spPr>
          <a:xfrm>
            <a:off x="3521590" y="3682317"/>
            <a:ext cx="4782151" cy="914400"/>
          </a:xfrm>
          <a:prstGeom prst="rect">
            <a:avLst/>
          </a:prstGeom>
          <a:solidFill>
            <a:srgbClr val="FFFF00">
              <a:alpha val="30196"/>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521591" y="5910647"/>
            <a:ext cx="5534067" cy="914400"/>
          </a:xfrm>
          <a:prstGeom prst="rect">
            <a:avLst/>
          </a:prstGeom>
          <a:solidFill>
            <a:srgbClr val="FFFF00">
              <a:alpha val="30196"/>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521589" y="8138977"/>
            <a:ext cx="4824000" cy="914400"/>
          </a:xfrm>
          <a:prstGeom prst="rect">
            <a:avLst/>
          </a:prstGeom>
          <a:solidFill>
            <a:srgbClr val="FFFF00">
              <a:alpha val="30196"/>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2592007"/>
            <a:ext cx="17283113" cy="712984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800" b="1" dirty="0">
                <a:solidFill>
                  <a:schemeClr val="tx1"/>
                </a:solidFill>
                <a:latin typeface="HGP明朝B" panose="02020800000000000000" pitchFamily="18" charset="-128"/>
                <a:ea typeface="HGP明朝B" panose="02020800000000000000" pitchFamily="18" charset="-128"/>
              </a:rPr>
              <a:t>内容の浅いアンケートを安易に</a:t>
            </a:r>
            <a:endParaRPr kumimoji="1" lang="en-US" altLang="ja-JP" sz="8800" b="1" dirty="0">
              <a:solidFill>
                <a:schemeClr val="tx1"/>
              </a:solidFill>
              <a:latin typeface="HGP明朝B" panose="02020800000000000000" pitchFamily="18" charset="-128"/>
              <a:ea typeface="HGP明朝B" panose="02020800000000000000" pitchFamily="18" charset="-128"/>
            </a:endParaRPr>
          </a:p>
          <a:p>
            <a:pPr algn="ctr"/>
            <a:r>
              <a:rPr kumimoji="1" lang="ja-JP" altLang="en-US" sz="8800" b="1" dirty="0">
                <a:solidFill>
                  <a:schemeClr val="tx1"/>
                </a:solidFill>
                <a:latin typeface="HGP明朝B" panose="02020800000000000000" pitchFamily="18" charset="-128"/>
                <a:ea typeface="HGP明朝B" panose="02020800000000000000" pitchFamily="18" charset="-128"/>
              </a:rPr>
              <a:t>とることのないように注意せよ</a:t>
            </a:r>
            <a:endParaRPr kumimoji="1" lang="en-US" altLang="ja-JP" sz="8800" b="1" dirty="0">
              <a:solidFill>
                <a:schemeClr val="tx1"/>
              </a:solidFill>
              <a:latin typeface="HGP明朝B" panose="02020800000000000000" pitchFamily="18" charset="-128"/>
              <a:ea typeface="HGP明朝B" panose="02020800000000000000" pitchFamily="18" charset="-128"/>
            </a:endParaRPr>
          </a:p>
          <a:p>
            <a:pPr algn="ctr"/>
            <a:endParaRPr kumimoji="1" lang="ja-JP" altLang="en-US" sz="7200" b="1" dirty="0">
              <a:solidFill>
                <a:schemeClr val="tx1"/>
              </a:solidFill>
              <a:latin typeface="HGP明朝B" panose="02020800000000000000" pitchFamily="18" charset="-128"/>
              <a:ea typeface="HGP明朝B" panose="02020800000000000000" pitchFamily="18" charset="-128"/>
            </a:endParaRPr>
          </a:p>
        </p:txBody>
      </p:sp>
      <p:pic>
        <p:nvPicPr>
          <p:cNvPr id="2" name="オーディオ 1">
            <a:hlinkClick r:id="" action="ppaction://media"/>
            <a:extLst>
              <a:ext uri="{FF2B5EF4-FFF2-40B4-BE49-F238E27FC236}">
                <a16:creationId xmlns:a16="http://schemas.microsoft.com/office/drawing/2014/main" id="{1F0D0A34-82B4-81B8-2736-1C01E7C4274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50000" t="-287500" r="-550000" b="-287500"/>
          <a:stretch>
            <a:fillRect/>
          </a:stretch>
        </p:blipFill>
        <p:spPr>
          <a:xfrm>
            <a:off x="13293924" y="7477918"/>
            <a:ext cx="3657600" cy="2057400"/>
          </a:xfrm>
          <a:prstGeom prst="rect">
            <a:avLst/>
          </a:prstGeom>
        </p:spPr>
      </p:pic>
    </p:spTree>
    <p:extLst>
      <p:ext uri="{BB962C8B-B14F-4D97-AF65-F5344CB8AC3E}">
        <p14:creationId xmlns:p14="http://schemas.microsoft.com/office/powerpoint/2010/main" val="246737712"/>
      </p:ext>
    </p:extLst>
  </p:cSld>
  <p:clrMapOvr>
    <a:masterClrMapping/>
  </p:clrMapOvr>
  <mc:AlternateContent xmlns:mc="http://schemas.openxmlformats.org/markup-compatibility/2006" xmlns:p14="http://schemas.microsoft.com/office/powerpoint/2010/main">
    <mc:Choice Requires="p14">
      <p:transition spd="med" p14:dur="700" advTm="8200">
        <p:fade/>
      </p:transition>
    </mc:Choice>
    <mc:Fallback xmlns="">
      <p:transition spd="med" advTm="82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188043" y="661086"/>
            <a:ext cx="11731615" cy="1930921"/>
          </a:xfrm>
        </p:spPr>
        <p:txBody>
          <a:bodyPr>
            <a:normAutofit/>
          </a:bodyPr>
          <a:lstStyle/>
          <a:p>
            <a:r>
              <a:rPr lang="ja-JP" altLang="en-US" sz="6600" dirty="0"/>
              <a:t>必要な物品購入について</a:t>
            </a:r>
          </a:p>
        </p:txBody>
      </p:sp>
      <p:sp>
        <p:nvSpPr>
          <p:cNvPr id="2" name="正方形/長方形 1"/>
          <p:cNvSpPr/>
          <p:nvPr/>
        </p:nvSpPr>
        <p:spPr>
          <a:xfrm>
            <a:off x="1136821" y="3013414"/>
            <a:ext cx="15001102" cy="5909310"/>
          </a:xfrm>
          <a:prstGeom prst="rect">
            <a:avLst/>
          </a:prstGeom>
        </p:spPr>
        <p:txBody>
          <a:bodyPr wrap="square">
            <a:spAutoFit/>
          </a:bodyPr>
          <a:lstStyle/>
          <a:p>
            <a:pPr marL="571500" indent="-571500">
              <a:buFont typeface="Wingdings" panose="05000000000000000000" pitchFamily="2" charset="2"/>
              <a:buChar char="p"/>
            </a:pPr>
            <a:r>
              <a:rPr lang="ja-JP" altLang="ja-JP" sz="5400" dirty="0">
                <a:ea typeface="HG丸ｺﾞｼｯｸM-PRO" panose="020F0600000000000000" pitchFamily="50" charset="-128"/>
                <a:cs typeface="Times New Roman" panose="02020603050405020304" pitchFamily="18" charset="0"/>
              </a:rPr>
              <a:t>実験・調査</a:t>
            </a:r>
            <a:r>
              <a:rPr lang="ja-JP" altLang="en-US" sz="5400" dirty="0">
                <a:ea typeface="HG丸ｺﾞｼｯｸM-PRO" panose="020F0600000000000000" pitchFamily="50" charset="-128"/>
                <a:cs typeface="Times New Roman" panose="02020603050405020304" pitchFamily="18" charset="0"/>
              </a:rPr>
              <a:t>で必要なものを、</a:t>
            </a:r>
            <a:r>
              <a:rPr lang="en-US" altLang="ja-JP" sz="5400" dirty="0">
                <a:ea typeface="HG丸ｺﾞｼｯｸM-PRO" panose="020F0600000000000000" pitchFamily="50" charset="-128"/>
                <a:cs typeface="Times New Roman" panose="02020603050405020304" pitchFamily="18" charset="0"/>
              </a:rPr>
              <a:t>SSH</a:t>
            </a:r>
            <a:r>
              <a:rPr lang="ja-JP" altLang="en-US" sz="5400" dirty="0">
                <a:ea typeface="HG丸ｺﾞｼｯｸM-PRO" panose="020F0600000000000000" pitchFamily="50" charset="-128"/>
                <a:cs typeface="Times New Roman" panose="02020603050405020304" pitchFamily="18" charset="0"/>
              </a:rPr>
              <a:t>等で購入できます。</a:t>
            </a:r>
            <a:endParaRPr lang="en-US" altLang="ja-JP" sz="5400" dirty="0">
              <a:ea typeface="HG丸ｺﾞｼｯｸM-PRO" panose="020F0600000000000000" pitchFamily="50" charset="-128"/>
              <a:cs typeface="Times New Roman" panose="02020603050405020304" pitchFamily="18" charset="0"/>
            </a:endParaRPr>
          </a:p>
          <a:p>
            <a:pPr marL="571500" indent="-571500">
              <a:buFont typeface="Wingdings" panose="05000000000000000000" pitchFamily="2" charset="2"/>
              <a:buChar char="p"/>
            </a:pPr>
            <a:r>
              <a:rPr lang="ja-JP" altLang="ja-JP" sz="5400" dirty="0">
                <a:ea typeface="HG丸ｺﾞｼｯｸM-PRO" panose="020F0600000000000000" pitchFamily="50" charset="-128"/>
                <a:cs typeface="Times New Roman" panose="02020603050405020304" pitchFamily="18" charset="0"/>
              </a:rPr>
              <a:t>物品購入には</a:t>
            </a:r>
            <a:r>
              <a:rPr lang="en-US" altLang="ja-JP" sz="5400" u="sng" dirty="0">
                <a:ea typeface="HG丸ｺﾞｼｯｸM-PRO" panose="020F0600000000000000" pitchFamily="50" charset="-128"/>
                <a:cs typeface="Times New Roman" panose="02020603050405020304" pitchFamily="18" charset="0"/>
              </a:rPr>
              <a:t>4</a:t>
            </a:r>
            <a:r>
              <a:rPr lang="ja-JP" altLang="ja-JP" sz="5400" u="sng" dirty="0">
                <a:ea typeface="HG丸ｺﾞｼｯｸM-PRO" panose="020F0600000000000000" pitchFamily="50" charset="-128"/>
                <a:cs typeface="Times New Roman" panose="02020603050405020304" pitchFamily="18" charset="0"/>
              </a:rPr>
              <a:t>～</a:t>
            </a:r>
            <a:r>
              <a:rPr lang="en-US" altLang="ja-JP" sz="5400" u="sng" dirty="0">
                <a:ea typeface="HG丸ｺﾞｼｯｸM-PRO" panose="020F0600000000000000" pitchFamily="50" charset="-128"/>
                <a:cs typeface="Times New Roman" panose="02020603050405020304" pitchFamily="18" charset="0"/>
              </a:rPr>
              <a:t>5</a:t>
            </a:r>
            <a:r>
              <a:rPr lang="ja-JP" altLang="ja-JP" sz="5400" u="sng" dirty="0">
                <a:ea typeface="HG丸ｺﾞｼｯｸM-PRO" panose="020F0600000000000000" pitchFamily="50" charset="-128"/>
                <a:cs typeface="Times New Roman" panose="02020603050405020304" pitchFamily="18" charset="0"/>
              </a:rPr>
              <a:t>週間かか</a:t>
            </a:r>
            <a:r>
              <a:rPr lang="ja-JP" altLang="en-US" sz="5400" u="sng" dirty="0">
                <a:ea typeface="HG丸ｺﾞｼｯｸM-PRO" panose="020F0600000000000000" pitchFamily="50" charset="-128"/>
                <a:cs typeface="Times New Roman" panose="02020603050405020304" pitchFamily="18" charset="0"/>
              </a:rPr>
              <a:t>る</a:t>
            </a:r>
            <a:r>
              <a:rPr lang="ja-JP" altLang="en-US" sz="5400" dirty="0">
                <a:ea typeface="HG丸ｺﾞｼｯｸM-PRO" panose="020F0600000000000000" pitchFamily="50" charset="-128"/>
                <a:cs typeface="Times New Roman" panose="02020603050405020304" pitchFamily="18" charset="0"/>
              </a:rPr>
              <a:t>ため、</a:t>
            </a:r>
            <a:r>
              <a:rPr lang="ja-JP" altLang="ja-JP" sz="5400" dirty="0">
                <a:ea typeface="HG丸ｺﾞｼｯｸM-PRO" panose="020F0600000000000000" pitchFamily="50" charset="-128"/>
                <a:cs typeface="Times New Roman" panose="02020603050405020304" pitchFamily="18" charset="0"/>
              </a:rPr>
              <a:t>早めに担当の先生に購入の依頼をすること。</a:t>
            </a:r>
            <a:endParaRPr lang="en-US" altLang="ja-JP" sz="5400" dirty="0">
              <a:ea typeface="HG丸ｺﾞｼｯｸM-PRO" panose="020F0600000000000000" pitchFamily="50" charset="-128"/>
              <a:cs typeface="Times New Roman" panose="02020603050405020304" pitchFamily="18" charset="0"/>
            </a:endParaRPr>
          </a:p>
          <a:p>
            <a:pPr marL="571500" indent="-571500">
              <a:buFont typeface="Wingdings" panose="05000000000000000000" pitchFamily="2" charset="2"/>
              <a:buChar char="p"/>
            </a:pPr>
            <a:r>
              <a:rPr lang="ja-JP" altLang="ja-JP" sz="5400" b="1" u="heavy" dirty="0">
                <a:solidFill>
                  <a:srgbClr val="FF0000"/>
                </a:solidFill>
                <a:ea typeface="HG丸ｺﾞｼｯｸM-PRO" panose="020F0600000000000000" pitchFamily="50" charset="-128"/>
                <a:cs typeface="Times New Roman" panose="02020603050405020304" pitchFamily="18" charset="0"/>
              </a:rPr>
              <a:t>生徒による立替購入は厳禁！</a:t>
            </a:r>
            <a:endParaRPr lang="en-US" altLang="ja-JP" sz="5400" b="1" u="heavy" dirty="0">
              <a:solidFill>
                <a:srgbClr val="FF0000"/>
              </a:solidFill>
              <a:ea typeface="HG丸ｺﾞｼｯｸM-PRO" panose="020F0600000000000000" pitchFamily="50" charset="-128"/>
              <a:cs typeface="Times New Roman" panose="02020603050405020304" pitchFamily="18" charset="0"/>
            </a:endParaRPr>
          </a:p>
          <a:p>
            <a:pPr lvl="1"/>
            <a:r>
              <a:rPr lang="ja-JP" altLang="en-US" sz="5400" b="1" u="heavy" dirty="0">
                <a:solidFill>
                  <a:srgbClr val="FF0000"/>
                </a:solidFill>
                <a:ea typeface="HG丸ｺﾞｼｯｸM-PRO" panose="020F0600000000000000" pitchFamily="50" charset="-128"/>
                <a:cs typeface="Times New Roman" panose="02020603050405020304" pitchFamily="18" charset="0"/>
              </a:rPr>
              <a:t>「店舗で</a:t>
            </a:r>
            <a:r>
              <a:rPr lang="ja-JP" altLang="ja-JP" sz="5400" b="1" u="heavy" dirty="0">
                <a:solidFill>
                  <a:srgbClr val="FF0000"/>
                </a:solidFill>
                <a:ea typeface="HG丸ｺﾞｼｯｸM-PRO" panose="020F0600000000000000" pitchFamily="50" charset="-128"/>
                <a:cs typeface="Times New Roman" panose="02020603050405020304" pitchFamily="18" charset="0"/>
              </a:rPr>
              <a:t>購入し</a:t>
            </a:r>
            <a:r>
              <a:rPr lang="ja-JP" altLang="en-US" sz="5400" b="1" u="heavy" dirty="0">
                <a:solidFill>
                  <a:srgbClr val="FF0000"/>
                </a:solidFill>
                <a:ea typeface="HG丸ｺﾞｼｯｸM-PRO" panose="020F0600000000000000" pitchFamily="50" charset="-128"/>
                <a:cs typeface="Times New Roman" panose="02020603050405020304" pitchFamily="18" charset="0"/>
              </a:rPr>
              <a:t>てきたのでお金ください」は</a:t>
            </a:r>
            <a:r>
              <a:rPr lang="ja-JP" altLang="ja-JP" sz="5400" b="1" u="heavy" dirty="0">
                <a:solidFill>
                  <a:srgbClr val="FF0000"/>
                </a:solidFill>
                <a:ea typeface="HG丸ｺﾞｼｯｸM-PRO" panose="020F0600000000000000" pitchFamily="50" charset="-128"/>
                <a:cs typeface="Times New Roman" panose="02020603050405020304" pitchFamily="18" charset="0"/>
              </a:rPr>
              <a:t>一切できません！</a:t>
            </a:r>
            <a:endParaRPr lang="ja-JP" altLang="en-US" sz="5400" dirty="0">
              <a:solidFill>
                <a:srgbClr val="FF0000"/>
              </a:solidFill>
            </a:endParaRPr>
          </a:p>
        </p:txBody>
      </p:sp>
      <p:pic>
        <p:nvPicPr>
          <p:cNvPr id="3" name="オーディオ 2">
            <a:hlinkClick r:id="" action="ppaction://media"/>
            <a:extLst>
              <a:ext uri="{FF2B5EF4-FFF2-40B4-BE49-F238E27FC236}">
                <a16:creationId xmlns:a16="http://schemas.microsoft.com/office/drawing/2014/main" id="{DEBBB400-CD1B-535D-72AD-7C1FE919E3DB}"/>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550000" t="-287500" r="-550000" b="-287500"/>
          <a:stretch>
            <a:fillRect/>
          </a:stretch>
        </p:blipFill>
        <p:spPr>
          <a:xfrm>
            <a:off x="13293924" y="7477918"/>
            <a:ext cx="3657600" cy="2057400"/>
          </a:xfrm>
          <a:prstGeom prst="rect">
            <a:avLst/>
          </a:prstGeom>
        </p:spPr>
      </p:pic>
    </p:spTree>
    <p:custDataLst>
      <p:tags r:id="rId1"/>
    </p:custDataLst>
    <p:extLst>
      <p:ext uri="{BB962C8B-B14F-4D97-AF65-F5344CB8AC3E}">
        <p14:creationId xmlns:p14="http://schemas.microsoft.com/office/powerpoint/2010/main" val="1634148270"/>
      </p:ext>
    </p:extLst>
  </p:cSld>
  <p:clrMapOvr>
    <a:masterClrMapping/>
  </p:clrMapOvr>
  <mc:AlternateContent xmlns:mc="http://schemas.openxmlformats.org/markup-compatibility/2006" xmlns:p14="http://schemas.microsoft.com/office/powerpoint/2010/main">
    <mc:Choice Requires="p14">
      <p:transition spd="med" p14:dur="700" advTm="89921">
        <p:fade/>
      </p:transition>
    </mc:Choice>
    <mc:Fallback xmlns="">
      <p:transition spd="med" advTm="8992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6600" dirty="0"/>
              <a:t>教員や班員との資料共有方法</a:t>
            </a:r>
          </a:p>
        </p:txBody>
      </p:sp>
      <p:sp>
        <p:nvSpPr>
          <p:cNvPr id="3" name="コンテンツ プレースホルダー 2"/>
          <p:cNvSpPr>
            <a:spLocks noGrp="1"/>
          </p:cNvSpPr>
          <p:nvPr>
            <p:ph idx="1"/>
          </p:nvPr>
        </p:nvSpPr>
        <p:spPr/>
        <p:txBody>
          <a:bodyPr>
            <a:normAutofit/>
          </a:bodyPr>
          <a:lstStyle/>
          <a:p>
            <a:pPr marL="0" indent="0">
              <a:buNone/>
            </a:pPr>
            <a:r>
              <a:rPr lang="en-US" altLang="ja-JP" sz="6000" dirty="0"/>
              <a:t>Google</a:t>
            </a:r>
            <a:r>
              <a:rPr lang="ja-JP" altLang="en-US" sz="6000" dirty="0"/>
              <a:t>ドライブ</a:t>
            </a:r>
            <a:endParaRPr lang="en-US" altLang="ja-JP" sz="6000" dirty="0"/>
          </a:p>
          <a:p>
            <a:pPr marL="0" indent="0">
              <a:buNone/>
            </a:pPr>
            <a:r>
              <a:rPr lang="ja-JP" altLang="en-US" sz="6000" dirty="0"/>
              <a:t>　→共有アイテム</a:t>
            </a:r>
            <a:endParaRPr lang="en-US" altLang="ja-JP" sz="6000" dirty="0"/>
          </a:p>
          <a:p>
            <a:pPr marL="0" indent="0">
              <a:buNone/>
            </a:pPr>
            <a:r>
              <a:rPr lang="ja-JP" altLang="en-US" sz="6000" dirty="0"/>
              <a:t>　　　→グループ共有フォルダ</a:t>
            </a:r>
            <a:r>
              <a:rPr lang="en-US" altLang="ja-JP" sz="6000" dirty="0"/>
              <a:t>_79</a:t>
            </a:r>
            <a:r>
              <a:rPr lang="ja-JP" altLang="en-US" sz="6000" dirty="0"/>
              <a:t>期</a:t>
            </a:r>
            <a:endParaRPr lang="en-US" altLang="ja-JP" sz="6000" dirty="0"/>
          </a:p>
          <a:p>
            <a:pPr marL="0" indent="0">
              <a:buNone/>
            </a:pPr>
            <a:r>
              <a:rPr lang="ja-JP" altLang="en-US" sz="6000" dirty="0"/>
              <a:t>　　　　　→</a:t>
            </a:r>
            <a:r>
              <a:rPr lang="en-US" altLang="ja-JP" sz="6000" dirty="0" err="1"/>
              <a:t>LCⅡ</a:t>
            </a:r>
            <a:endParaRPr lang="ja-JP" altLang="en-US" sz="6000" dirty="0"/>
          </a:p>
        </p:txBody>
      </p:sp>
      <p:pic>
        <p:nvPicPr>
          <p:cNvPr id="4" name="オーディオ 3">
            <a:hlinkClick r:id="" action="ppaction://media"/>
            <a:extLst>
              <a:ext uri="{FF2B5EF4-FFF2-40B4-BE49-F238E27FC236}">
                <a16:creationId xmlns:a16="http://schemas.microsoft.com/office/drawing/2014/main" id="{E336F433-4FA9-DC95-FE30-6A12CDAC08F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50000" t="-287500" r="-550000" b="-287500"/>
          <a:stretch>
            <a:fillRect/>
          </a:stretch>
        </p:blipFill>
        <p:spPr>
          <a:xfrm>
            <a:off x="13293924" y="7477918"/>
            <a:ext cx="3657600" cy="2057400"/>
          </a:xfrm>
          <a:prstGeom prst="rect">
            <a:avLst/>
          </a:prstGeom>
        </p:spPr>
      </p:pic>
      <p:pic>
        <p:nvPicPr>
          <p:cNvPr id="7" name="図 6">
            <a:extLst>
              <a:ext uri="{FF2B5EF4-FFF2-40B4-BE49-F238E27FC236}">
                <a16:creationId xmlns:a16="http://schemas.microsoft.com/office/drawing/2014/main" id="{FF2F7975-5E0A-9907-D4E5-06D48F1A52E6}"/>
              </a:ext>
            </a:extLst>
          </p:cNvPr>
          <p:cNvPicPr>
            <a:picLocks noChangeAspect="1"/>
          </p:cNvPicPr>
          <p:nvPr/>
        </p:nvPicPr>
        <p:blipFill rotWithShape="1">
          <a:blip r:embed="rId6"/>
          <a:srcRect t="7740" r="35059" b="44252"/>
          <a:stretch/>
        </p:blipFill>
        <p:spPr>
          <a:xfrm>
            <a:off x="0" y="193674"/>
            <a:ext cx="17271896" cy="8512176"/>
          </a:xfrm>
          <a:prstGeom prst="rect">
            <a:avLst/>
          </a:prstGeom>
        </p:spPr>
      </p:pic>
      <p:sp>
        <p:nvSpPr>
          <p:cNvPr id="8" name="四角形: 角を丸くする 7">
            <a:extLst>
              <a:ext uri="{FF2B5EF4-FFF2-40B4-BE49-F238E27FC236}">
                <a16:creationId xmlns:a16="http://schemas.microsoft.com/office/drawing/2014/main" id="{8D98B739-AD33-9996-4CBB-3193CA89E57F}"/>
              </a:ext>
            </a:extLst>
          </p:cNvPr>
          <p:cNvSpPr/>
          <p:nvPr/>
        </p:nvSpPr>
        <p:spPr>
          <a:xfrm>
            <a:off x="171450" y="6515100"/>
            <a:ext cx="4829175" cy="962025"/>
          </a:xfrm>
          <a:prstGeom prst="roundRect">
            <a:avLst/>
          </a:prstGeom>
          <a:noFill/>
          <a:ln w="1270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65BAE7C9-F4A0-6C58-2F36-384DC730E5F6}"/>
              </a:ext>
            </a:extLst>
          </p:cNvPr>
          <p:cNvSpPr/>
          <p:nvPr/>
        </p:nvSpPr>
        <p:spPr>
          <a:xfrm>
            <a:off x="5000625" y="295275"/>
            <a:ext cx="11020425" cy="962025"/>
          </a:xfrm>
          <a:prstGeom prst="roundRect">
            <a:avLst/>
          </a:prstGeom>
          <a:noFill/>
          <a:ln w="1270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吹き出し: 角を丸めた四角形 9">
            <a:extLst>
              <a:ext uri="{FF2B5EF4-FFF2-40B4-BE49-F238E27FC236}">
                <a16:creationId xmlns:a16="http://schemas.microsoft.com/office/drawing/2014/main" id="{87E85E10-3B24-9610-3DEB-C425939EDAF6}"/>
              </a:ext>
            </a:extLst>
          </p:cNvPr>
          <p:cNvSpPr/>
          <p:nvPr/>
        </p:nvSpPr>
        <p:spPr>
          <a:xfrm>
            <a:off x="9198883" y="1812404"/>
            <a:ext cx="7355567" cy="1930921"/>
          </a:xfrm>
          <a:prstGeom prst="wedgeRoundRectCallout">
            <a:avLst>
              <a:gd name="adj1" fmla="val -35263"/>
              <a:gd name="adj2" fmla="val -86394"/>
              <a:gd name="adj3" fmla="val 16667"/>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a:solidFill>
                  <a:schemeClr val="tx1"/>
                </a:solidFill>
              </a:rPr>
              <a:t>「グループ共有フォルダ」と検索</a:t>
            </a:r>
          </a:p>
        </p:txBody>
      </p:sp>
    </p:spTree>
    <p:extLst>
      <p:ext uri="{BB962C8B-B14F-4D97-AF65-F5344CB8AC3E}">
        <p14:creationId xmlns:p14="http://schemas.microsoft.com/office/powerpoint/2010/main" val="2272564848"/>
      </p:ext>
    </p:extLst>
  </p:cSld>
  <p:clrMapOvr>
    <a:masterClrMapping/>
  </p:clrMapOvr>
  <mc:AlternateContent xmlns:mc="http://schemas.openxmlformats.org/markup-compatibility/2006" xmlns:p14="http://schemas.microsoft.com/office/powerpoint/2010/main">
    <mc:Choice Requires="p14">
      <p:transition spd="med" p14:dur="700" advTm="22722">
        <p:fade/>
      </p:transition>
    </mc:Choice>
    <mc:Fallback xmlns="">
      <p:transition spd="med" advTm="2272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6600" dirty="0">
                <a:latin typeface="Arial" panose="020B0604020202020204" pitchFamily="34" charset="0"/>
                <a:cs typeface="Arial" panose="020B0604020202020204" pitchFamily="34" charset="0"/>
              </a:rPr>
              <a:t>ねらいの再確認</a:t>
            </a:r>
            <a:endParaRPr lang="ja-JP" altLang="en-US" sz="6600" dirty="0"/>
          </a:p>
        </p:txBody>
      </p:sp>
      <p:sp>
        <p:nvSpPr>
          <p:cNvPr id="3" name="コンテンツ プレースホルダー 2"/>
          <p:cNvSpPr>
            <a:spLocks noGrp="1"/>
          </p:cNvSpPr>
          <p:nvPr>
            <p:ph idx="1"/>
          </p:nvPr>
        </p:nvSpPr>
        <p:spPr>
          <a:xfrm>
            <a:off x="2095635" y="2815294"/>
            <a:ext cx="13087522" cy="5650826"/>
          </a:xfrm>
        </p:spPr>
        <p:txBody>
          <a:bodyPr>
            <a:noAutofit/>
          </a:bodyPr>
          <a:lstStyle/>
          <a:p>
            <a:pPr marL="0" indent="0">
              <a:buNone/>
            </a:pPr>
            <a:r>
              <a:rPr lang="ja-JP" altLang="en-US" sz="6600" dirty="0"/>
              <a:t>高津高校で、</a:t>
            </a:r>
            <a:endParaRPr lang="en-US" altLang="ja-JP" sz="6600" dirty="0"/>
          </a:p>
          <a:p>
            <a:pPr marL="0" indent="0">
              <a:buNone/>
            </a:pPr>
            <a:r>
              <a:rPr lang="ja-JP" altLang="en-US" sz="6600" dirty="0"/>
              <a:t>　授業＝学力向上</a:t>
            </a:r>
            <a:endParaRPr lang="en-US" altLang="ja-JP" sz="6600" dirty="0"/>
          </a:p>
          <a:p>
            <a:pPr marL="0" indent="0">
              <a:buNone/>
            </a:pPr>
            <a:r>
              <a:rPr lang="ja-JP" altLang="en-US" sz="6600" dirty="0"/>
              <a:t>　高津</a:t>
            </a:r>
            <a:r>
              <a:rPr lang="en-US" altLang="ja-JP" sz="6600" dirty="0"/>
              <a:t>LC </a:t>
            </a:r>
            <a:r>
              <a:rPr lang="ja-JP" altLang="en-US" sz="6600" dirty="0"/>
              <a:t>＝創造的思考力の向上</a:t>
            </a:r>
            <a:endParaRPr lang="en-US" altLang="ja-JP" sz="6600" dirty="0"/>
          </a:p>
          <a:p>
            <a:pPr marL="0" indent="0">
              <a:buNone/>
            </a:pPr>
            <a:r>
              <a:rPr lang="ja-JP" altLang="en-US" sz="6600" dirty="0"/>
              <a:t>　創造探究事業＝超越した学び</a:t>
            </a:r>
            <a:endParaRPr lang="en-US" altLang="ja-JP" sz="6600" dirty="0"/>
          </a:p>
          <a:p>
            <a:pPr marL="0" indent="0">
              <a:buNone/>
            </a:pPr>
            <a:r>
              <a:rPr lang="ja-JP" altLang="en-US" sz="6000" dirty="0">
                <a:solidFill>
                  <a:srgbClr val="FF0000"/>
                </a:solidFill>
              </a:rPr>
              <a:t>　⇒アクティブラーナーになる</a:t>
            </a:r>
          </a:p>
        </p:txBody>
      </p:sp>
      <p:sp>
        <p:nvSpPr>
          <p:cNvPr id="4" name="楕円 3"/>
          <p:cNvSpPr/>
          <p:nvPr/>
        </p:nvSpPr>
        <p:spPr>
          <a:xfrm rot="1581275">
            <a:off x="14506594" y="449783"/>
            <a:ext cx="2320139" cy="1254642"/>
          </a:xfrm>
          <a:prstGeom prst="ellipse">
            <a:avLst/>
          </a:prstGeom>
          <a:solidFill>
            <a:srgbClr val="F5D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chemeClr val="tx1"/>
                </a:solidFill>
              </a:rPr>
              <a:t>復習</a:t>
            </a:r>
          </a:p>
        </p:txBody>
      </p:sp>
      <p:pic>
        <p:nvPicPr>
          <p:cNvPr id="5" name="オーディオ 4">
            <a:hlinkClick r:id="" action="ppaction://media"/>
            <a:extLst>
              <a:ext uri="{FF2B5EF4-FFF2-40B4-BE49-F238E27FC236}">
                <a16:creationId xmlns:a16="http://schemas.microsoft.com/office/drawing/2014/main" id="{228F3B8D-A8E5-E53C-887E-2EDF8536860C}"/>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550000" t="-287500" r="-550000" b="-287500"/>
          <a:stretch>
            <a:fillRect/>
          </a:stretch>
        </p:blipFill>
        <p:spPr>
          <a:xfrm>
            <a:off x="13293924" y="7477918"/>
            <a:ext cx="3657600" cy="2057400"/>
          </a:xfrm>
          <a:prstGeom prst="rect">
            <a:avLst/>
          </a:prstGeom>
        </p:spPr>
      </p:pic>
    </p:spTree>
    <p:custDataLst>
      <p:tags r:id="rId1"/>
    </p:custDataLst>
    <p:extLst>
      <p:ext uri="{BB962C8B-B14F-4D97-AF65-F5344CB8AC3E}">
        <p14:creationId xmlns:p14="http://schemas.microsoft.com/office/powerpoint/2010/main" val="2869470549"/>
      </p:ext>
    </p:extLst>
  </p:cSld>
  <p:clrMapOvr>
    <a:masterClrMapping/>
  </p:clrMapOvr>
  <mc:AlternateContent xmlns:mc="http://schemas.openxmlformats.org/markup-compatibility/2006" xmlns:p14="http://schemas.microsoft.com/office/powerpoint/2010/main">
    <mc:Choice Requires="p14">
      <p:transition spd="med" p14:dur="700" advTm="32081">
        <p:fade/>
      </p:transition>
    </mc:Choice>
    <mc:Fallback xmlns="">
      <p:transition spd="med" advTm="320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6600" dirty="0"/>
              <a:t>課題研究が求める成果</a:t>
            </a:r>
          </a:p>
        </p:txBody>
      </p:sp>
      <p:sp>
        <p:nvSpPr>
          <p:cNvPr id="3" name="コンテンツ プレースホルダー 2"/>
          <p:cNvSpPr>
            <a:spLocks noGrp="1"/>
          </p:cNvSpPr>
          <p:nvPr>
            <p:ph idx="1"/>
          </p:nvPr>
        </p:nvSpPr>
        <p:spPr>
          <a:xfrm>
            <a:off x="1136823" y="3105590"/>
            <a:ext cx="15149382" cy="5650826"/>
          </a:xfrm>
        </p:spPr>
        <p:txBody>
          <a:bodyPr>
            <a:normAutofit/>
          </a:bodyPr>
          <a:lstStyle/>
          <a:p>
            <a:pPr marL="0" indent="0" algn="ctr">
              <a:buNone/>
            </a:pPr>
            <a:r>
              <a:rPr lang="ja-JP" altLang="en-US" sz="9600" dirty="0"/>
              <a:t>様々な社会課題を</a:t>
            </a:r>
            <a:endParaRPr lang="en-US" altLang="ja-JP" sz="9600" dirty="0"/>
          </a:p>
          <a:p>
            <a:pPr marL="0" indent="0" algn="ctr">
              <a:buNone/>
            </a:pPr>
            <a:r>
              <a:rPr lang="ja-JP" altLang="en-US" sz="9600" dirty="0">
                <a:solidFill>
                  <a:srgbClr val="FF0000"/>
                </a:solidFill>
              </a:rPr>
              <a:t>創造的思考力</a:t>
            </a:r>
            <a:r>
              <a:rPr lang="ja-JP" altLang="en-US" sz="9600" dirty="0"/>
              <a:t>を駆使し</a:t>
            </a:r>
            <a:endParaRPr lang="en-US" altLang="ja-JP" sz="9600" dirty="0"/>
          </a:p>
          <a:p>
            <a:pPr marL="0" indent="0" algn="ctr">
              <a:buNone/>
            </a:pPr>
            <a:r>
              <a:rPr lang="ja-JP" altLang="en-US" sz="9600" dirty="0"/>
              <a:t>解決できるようになる</a:t>
            </a:r>
          </a:p>
        </p:txBody>
      </p:sp>
      <p:sp>
        <p:nvSpPr>
          <p:cNvPr id="5" name="楕円 4"/>
          <p:cNvSpPr/>
          <p:nvPr/>
        </p:nvSpPr>
        <p:spPr>
          <a:xfrm rot="1581275">
            <a:off x="14643609" y="449783"/>
            <a:ext cx="2320139" cy="1254642"/>
          </a:xfrm>
          <a:prstGeom prst="ellipse">
            <a:avLst/>
          </a:prstGeom>
          <a:solidFill>
            <a:srgbClr val="F5D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chemeClr val="tx1"/>
                </a:solidFill>
              </a:rPr>
              <a:t>復習</a:t>
            </a:r>
          </a:p>
        </p:txBody>
      </p:sp>
      <p:pic>
        <p:nvPicPr>
          <p:cNvPr id="4" name="オーディオ 3">
            <a:hlinkClick r:id="" action="ppaction://media"/>
            <a:extLst>
              <a:ext uri="{FF2B5EF4-FFF2-40B4-BE49-F238E27FC236}">
                <a16:creationId xmlns:a16="http://schemas.microsoft.com/office/drawing/2014/main" id="{DC201D6B-D7E8-2BD3-219E-7E331AA150C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550000" t="-287500" r="-550000" b="-287500"/>
          <a:stretch>
            <a:fillRect/>
          </a:stretch>
        </p:blipFill>
        <p:spPr>
          <a:xfrm>
            <a:off x="13293924" y="7477918"/>
            <a:ext cx="3657600" cy="2057400"/>
          </a:xfrm>
          <a:prstGeom prst="rect">
            <a:avLst/>
          </a:prstGeom>
        </p:spPr>
      </p:pic>
    </p:spTree>
    <p:custDataLst>
      <p:tags r:id="rId1"/>
    </p:custDataLst>
    <p:extLst>
      <p:ext uri="{BB962C8B-B14F-4D97-AF65-F5344CB8AC3E}">
        <p14:creationId xmlns:p14="http://schemas.microsoft.com/office/powerpoint/2010/main" val="1488831812"/>
      </p:ext>
    </p:extLst>
  </p:cSld>
  <p:clrMapOvr>
    <a:masterClrMapping/>
  </p:clrMapOvr>
  <mc:AlternateContent xmlns:mc="http://schemas.openxmlformats.org/markup-compatibility/2006" xmlns:p14="http://schemas.microsoft.com/office/powerpoint/2010/main">
    <mc:Choice Requires="p14">
      <p:transition spd="med" p14:dur="700" advTm="18937">
        <p:fade/>
      </p:transition>
    </mc:Choice>
    <mc:Fallback xmlns="">
      <p:transition spd="med" advTm="1893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95587" y="661086"/>
            <a:ext cx="11963400" cy="1930921"/>
          </a:xfrm>
        </p:spPr>
        <p:txBody>
          <a:bodyPr>
            <a:normAutofit/>
          </a:bodyPr>
          <a:lstStyle/>
          <a:p>
            <a:r>
              <a:rPr lang="ja-JP" altLang="en-US" sz="6600" dirty="0"/>
              <a:t>そういった人材が求められている！</a:t>
            </a:r>
          </a:p>
        </p:txBody>
      </p:sp>
      <p:sp>
        <p:nvSpPr>
          <p:cNvPr id="3" name="コンテンツ プレースホルダー 2"/>
          <p:cNvSpPr>
            <a:spLocks noGrp="1"/>
          </p:cNvSpPr>
          <p:nvPr>
            <p:ph idx="1"/>
          </p:nvPr>
        </p:nvSpPr>
        <p:spPr>
          <a:xfrm>
            <a:off x="3521591" y="2686054"/>
            <a:ext cx="10236691" cy="6070365"/>
          </a:xfrm>
        </p:spPr>
        <p:txBody>
          <a:bodyPr>
            <a:normAutofit/>
          </a:bodyPr>
          <a:lstStyle/>
          <a:p>
            <a:pPr marL="0" indent="0">
              <a:buNone/>
            </a:pPr>
            <a:endParaRPr lang="en-US" altLang="ja-JP" sz="4400" dirty="0"/>
          </a:p>
          <a:p>
            <a:pPr marL="0" indent="0">
              <a:buNone/>
            </a:pPr>
            <a:endParaRPr lang="en-US" altLang="ja-JP" sz="4400" dirty="0"/>
          </a:p>
        </p:txBody>
      </p:sp>
      <p:pic>
        <p:nvPicPr>
          <p:cNvPr id="1026" name="Picture 2" descr="000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271" t="9728" r="6253" b="9425"/>
          <a:stretch/>
        </p:blipFill>
        <p:spPr bwMode="auto">
          <a:xfrm>
            <a:off x="2528887" y="2901954"/>
            <a:ext cx="10324964" cy="6747618"/>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4" descr="「トランプと周」の画像検索結果"/>
          <p:cNvSpPr>
            <a:spLocks noChangeAspect="1" noChangeArrowheads="1"/>
          </p:cNvSpPr>
          <p:nvPr/>
        </p:nvSpPr>
        <p:spPr bwMode="auto">
          <a:xfrm>
            <a:off x="2224087"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7" name="図 6"/>
          <p:cNvPicPr>
            <a:picLocks noChangeAspect="1"/>
          </p:cNvPicPr>
          <p:nvPr/>
        </p:nvPicPr>
        <p:blipFill rotWithShape="1">
          <a:blip r:embed="rId7"/>
          <a:srcRect l="66576" t="47213" r="5685" b="14556"/>
          <a:stretch/>
        </p:blipFill>
        <p:spPr>
          <a:xfrm>
            <a:off x="12549959" y="5632487"/>
            <a:ext cx="4279385" cy="3931906"/>
          </a:xfrm>
          <a:prstGeom prst="rect">
            <a:avLst/>
          </a:prstGeom>
        </p:spPr>
      </p:pic>
      <p:sp>
        <p:nvSpPr>
          <p:cNvPr id="8" name="角丸四角形吹き出し 7"/>
          <p:cNvSpPr/>
          <p:nvPr/>
        </p:nvSpPr>
        <p:spPr>
          <a:xfrm>
            <a:off x="153709" y="661086"/>
            <a:ext cx="13823547" cy="7983041"/>
          </a:xfrm>
          <a:prstGeom prst="wedgeRoundRectCallout">
            <a:avLst>
              <a:gd name="adj1" fmla="val 58398"/>
              <a:gd name="adj2" fmla="val 31678"/>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chemeClr val="tx1"/>
                </a:solidFill>
              </a:rPr>
              <a:t>総合型・学校推薦型選抜 を受験するみなさんへ（抜粋）</a:t>
            </a:r>
            <a:endParaRPr lang="en-US" altLang="ja-JP" sz="4000" b="1" dirty="0">
              <a:solidFill>
                <a:schemeClr val="tx1"/>
              </a:solidFill>
            </a:endParaRPr>
          </a:p>
          <a:p>
            <a:pPr algn="ctr"/>
            <a:endParaRPr kumimoji="1" lang="en-US" altLang="ja-JP" sz="4000" b="1" dirty="0">
              <a:solidFill>
                <a:schemeClr val="tx1"/>
              </a:solidFill>
            </a:endParaRPr>
          </a:p>
          <a:p>
            <a:r>
              <a:rPr lang="ja-JP" altLang="en-US" sz="4000" b="1" dirty="0">
                <a:solidFill>
                  <a:schemeClr val="tx1"/>
                </a:solidFill>
              </a:rPr>
              <a:t>このような時代においては、「決まった正解を早く出すことの訓練をした人材」ではなく、 </a:t>
            </a:r>
            <a:r>
              <a:rPr lang="ja-JP" altLang="en-US" sz="4800" b="1" dirty="0">
                <a:solidFill>
                  <a:srgbClr val="FF0000"/>
                </a:solidFill>
              </a:rPr>
              <a:t>「課題を自ら発見し、解決することのできる人材」が必要</a:t>
            </a:r>
            <a:r>
              <a:rPr lang="ja-JP" altLang="en-US" sz="4000" b="1" dirty="0">
                <a:solidFill>
                  <a:schemeClr val="tx1"/>
                </a:solidFill>
              </a:rPr>
              <a:t>となります。</a:t>
            </a:r>
            <a:endParaRPr lang="en-US" altLang="ja-JP" sz="4000" b="1" dirty="0">
              <a:solidFill>
                <a:schemeClr val="tx1"/>
              </a:solidFill>
            </a:endParaRPr>
          </a:p>
          <a:p>
            <a:r>
              <a:rPr lang="ja-JP" altLang="en-US" sz="4000" b="1" dirty="0">
                <a:solidFill>
                  <a:schemeClr val="tx1"/>
                </a:solidFill>
              </a:rPr>
              <a:t>正解があるかどうかも わからない課題に取り組む意欲、問題が発生している現場に出かけていく勇気、多様な人々 とのネットワークを創る構想力、世界に発信するコミュニケーション能力、今必要なのはこういう力をもった人材です。</a:t>
            </a:r>
            <a:endParaRPr kumimoji="1" lang="ja-JP" altLang="en-US" sz="4000" b="1" dirty="0">
              <a:solidFill>
                <a:schemeClr val="tx1"/>
              </a:solidFill>
            </a:endParaRPr>
          </a:p>
        </p:txBody>
      </p:sp>
      <p:sp>
        <p:nvSpPr>
          <p:cNvPr id="5" name="正方形/長方形 4"/>
          <p:cNvSpPr/>
          <p:nvPr/>
        </p:nvSpPr>
        <p:spPr>
          <a:xfrm>
            <a:off x="785191" y="1288724"/>
            <a:ext cx="15972183" cy="7571303"/>
          </a:xfrm>
          <a:prstGeom prst="rect">
            <a:avLst/>
          </a:prstGeom>
          <a:solidFill>
            <a:srgbClr val="FFFF00"/>
          </a:solidFill>
        </p:spPr>
        <p:txBody>
          <a:bodyPr wrap="square">
            <a:spAutoFit/>
          </a:bodyPr>
          <a:lstStyle/>
          <a:p>
            <a:endParaRPr lang="en-US" altLang="ja-JP" sz="5400" b="1" dirty="0"/>
          </a:p>
          <a:p>
            <a:r>
              <a:rPr lang="ja-JP" altLang="en-US" sz="5400" b="1" dirty="0"/>
              <a:t>大阪大学　工学部　学校推薦型選抜　推薦要件</a:t>
            </a:r>
            <a:endParaRPr lang="en-US" altLang="ja-JP" sz="5400" b="1" dirty="0"/>
          </a:p>
          <a:p>
            <a:pPr algn="ctr"/>
            <a:r>
              <a:rPr lang="ja-JP" altLang="en-US" sz="5400" b="1" dirty="0"/>
              <a:t>（中略）</a:t>
            </a:r>
            <a:endParaRPr lang="en-US" altLang="ja-JP" sz="5400" b="1" dirty="0"/>
          </a:p>
          <a:p>
            <a:r>
              <a:rPr lang="en-US" altLang="ja-JP" sz="5400" b="1" dirty="0"/>
              <a:t>(1) </a:t>
            </a:r>
            <a:r>
              <a:rPr lang="ja-JP" altLang="en-US" sz="5400" b="1" dirty="0"/>
              <a:t>研究成果概要</a:t>
            </a:r>
            <a:endParaRPr lang="en-US" altLang="ja-JP" sz="5400" b="1" dirty="0"/>
          </a:p>
          <a:p>
            <a:r>
              <a:rPr lang="ja-JP" altLang="en-US" sz="5400" b="1" dirty="0"/>
              <a:t>高等学校等において行った数学・物理・化学・生物・地学などの</a:t>
            </a:r>
            <a:r>
              <a:rPr lang="ja-JP" altLang="en-US" sz="5400" b="1" dirty="0">
                <a:solidFill>
                  <a:srgbClr val="FF0000"/>
                </a:solidFill>
              </a:rPr>
              <a:t>科学分野の課題研究を行った者</a:t>
            </a:r>
            <a:r>
              <a:rPr lang="ja-JP" altLang="en-US" sz="5400" b="1" dirty="0"/>
              <a:t>。</a:t>
            </a:r>
            <a:endParaRPr lang="en-US" altLang="ja-JP" sz="5400" b="1" dirty="0"/>
          </a:p>
          <a:p>
            <a:r>
              <a:rPr lang="ja-JP" altLang="en-US" sz="5400" b="1" dirty="0"/>
              <a:t>　</a:t>
            </a:r>
            <a:r>
              <a:rPr lang="en-US" altLang="ja-JP" sz="5400" b="1" dirty="0"/>
              <a:t>(A)</a:t>
            </a:r>
            <a:r>
              <a:rPr lang="ja-JP" altLang="en-US" sz="5400" b="1" dirty="0"/>
              <a:t>研究の要旨</a:t>
            </a:r>
            <a:endParaRPr lang="en-US" altLang="ja-JP" sz="5400" b="1" dirty="0"/>
          </a:p>
          <a:p>
            <a:r>
              <a:rPr lang="ja-JP" altLang="en-US" sz="5400" b="1" dirty="0"/>
              <a:t>　</a:t>
            </a:r>
            <a:r>
              <a:rPr lang="en-US" altLang="ja-JP" sz="5400" b="1" dirty="0"/>
              <a:t>(B)</a:t>
            </a:r>
            <a:r>
              <a:rPr lang="ja-JP" altLang="en-US" sz="5400" b="1" dirty="0"/>
              <a:t>研究の内容</a:t>
            </a:r>
            <a:endParaRPr lang="en-US" altLang="ja-JP" sz="5400" b="1" dirty="0"/>
          </a:p>
          <a:p>
            <a:r>
              <a:rPr lang="ja-JP" altLang="en-US" sz="5400" b="1" dirty="0"/>
              <a:t>　</a:t>
            </a:r>
            <a:r>
              <a:rPr lang="en-US" altLang="ja-JP" sz="5400" b="1" dirty="0"/>
              <a:t>(C)</a:t>
            </a:r>
            <a:r>
              <a:rPr lang="ja-JP" altLang="en-US" sz="5400" b="1" dirty="0"/>
              <a:t>研究に対する志願者の貢献度</a:t>
            </a:r>
            <a:endParaRPr lang="en-US" altLang="ja-JP" sz="5400" b="1" dirty="0"/>
          </a:p>
        </p:txBody>
      </p:sp>
      <p:pic>
        <p:nvPicPr>
          <p:cNvPr id="4" name="オーディオ 3">
            <a:hlinkClick r:id="" action="ppaction://media"/>
            <a:extLst>
              <a:ext uri="{FF2B5EF4-FFF2-40B4-BE49-F238E27FC236}">
                <a16:creationId xmlns:a16="http://schemas.microsoft.com/office/drawing/2014/main" id="{7E5BB0D9-36E3-8DD7-5757-645B5B334B70}"/>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550000" t="-287500" r="-550000" b="-287500"/>
          <a:stretch>
            <a:fillRect/>
          </a:stretch>
        </p:blipFill>
        <p:spPr>
          <a:xfrm>
            <a:off x="13293924" y="7477918"/>
            <a:ext cx="3657600" cy="2057400"/>
          </a:xfrm>
          <a:prstGeom prst="rect">
            <a:avLst/>
          </a:prstGeom>
        </p:spPr>
      </p:pic>
    </p:spTree>
    <p:custDataLst>
      <p:tags r:id="rId1"/>
    </p:custDataLst>
    <p:extLst>
      <p:ext uri="{BB962C8B-B14F-4D97-AF65-F5344CB8AC3E}">
        <p14:creationId xmlns:p14="http://schemas.microsoft.com/office/powerpoint/2010/main" val="11934443"/>
      </p:ext>
    </p:extLst>
  </p:cSld>
  <p:clrMapOvr>
    <a:masterClrMapping/>
  </p:clrMapOvr>
  <mc:AlternateContent xmlns:mc="http://schemas.openxmlformats.org/markup-compatibility/2006" xmlns:p14="http://schemas.microsoft.com/office/powerpoint/2010/main">
    <mc:Choice Requires="p14">
      <p:transition spd="med" p14:dur="700" advTm="71484">
        <p:fade/>
      </p:transition>
    </mc:Choice>
    <mc:Fallback xmlns="">
      <p:transition spd="med" advTm="714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bldLst>
      <p:bldP spid="8"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6600" dirty="0"/>
              <a:t>なぜ今、課題研究なのか？</a:t>
            </a:r>
            <a:br>
              <a:rPr lang="en-US" altLang="ja-JP" sz="6600" dirty="0"/>
            </a:br>
            <a:r>
              <a:rPr lang="ja-JP" altLang="en-US" sz="6600" dirty="0"/>
              <a:t>　～大学入試改革～</a:t>
            </a:r>
          </a:p>
        </p:txBody>
      </p:sp>
      <p:sp>
        <p:nvSpPr>
          <p:cNvPr id="4" name="テキスト ボックス 3"/>
          <p:cNvSpPr txBox="1"/>
          <p:nvPr/>
        </p:nvSpPr>
        <p:spPr>
          <a:xfrm>
            <a:off x="3981728" y="5334001"/>
            <a:ext cx="2236510" cy="1323439"/>
          </a:xfrm>
          <a:prstGeom prst="rect">
            <a:avLst/>
          </a:prstGeom>
          <a:noFill/>
        </p:spPr>
        <p:txBody>
          <a:bodyPr wrap="none" lIns="91423" tIns="45712" rIns="91423" bIns="45712" rtlCol="0">
            <a:spAutoFit/>
          </a:bodyPr>
          <a:lstStyle/>
          <a:p>
            <a:r>
              <a:rPr kumimoji="1" lang="ja-JP" altLang="en-US" sz="7900" b="1" dirty="0"/>
              <a:t>学歴</a:t>
            </a:r>
          </a:p>
        </p:txBody>
      </p:sp>
      <p:sp>
        <p:nvSpPr>
          <p:cNvPr id="5" name="テキスト ボックス 4"/>
          <p:cNvSpPr txBox="1"/>
          <p:nvPr/>
        </p:nvSpPr>
        <p:spPr>
          <a:xfrm>
            <a:off x="8523884" y="5295901"/>
            <a:ext cx="3262432" cy="1323439"/>
          </a:xfrm>
          <a:prstGeom prst="rect">
            <a:avLst/>
          </a:prstGeom>
          <a:noFill/>
        </p:spPr>
        <p:txBody>
          <a:bodyPr wrap="none" lIns="91423" tIns="45712" rIns="91423" bIns="45712" rtlCol="0">
            <a:spAutoFit/>
          </a:bodyPr>
          <a:lstStyle/>
          <a:p>
            <a:r>
              <a:rPr kumimoji="1" lang="ja-JP" altLang="en-US" sz="7900" b="1" dirty="0"/>
              <a:t>学習歴</a:t>
            </a:r>
          </a:p>
        </p:txBody>
      </p:sp>
      <p:sp>
        <p:nvSpPr>
          <p:cNvPr id="6" name="右矢印 5"/>
          <p:cNvSpPr/>
          <p:nvPr/>
        </p:nvSpPr>
        <p:spPr>
          <a:xfrm>
            <a:off x="6646863" y="5436260"/>
            <a:ext cx="1219200" cy="1042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kumimoji="1" lang="ja-JP" altLang="en-US"/>
          </a:p>
        </p:txBody>
      </p:sp>
      <p:sp>
        <p:nvSpPr>
          <p:cNvPr id="7" name="テキスト ボックス 6"/>
          <p:cNvSpPr txBox="1"/>
          <p:nvPr/>
        </p:nvSpPr>
        <p:spPr>
          <a:xfrm>
            <a:off x="3981728" y="6958284"/>
            <a:ext cx="2236510" cy="1323439"/>
          </a:xfrm>
          <a:prstGeom prst="rect">
            <a:avLst/>
          </a:prstGeom>
          <a:noFill/>
        </p:spPr>
        <p:txBody>
          <a:bodyPr wrap="none" lIns="91423" tIns="45712" rIns="91423" bIns="45712" rtlCol="0">
            <a:spAutoFit/>
          </a:bodyPr>
          <a:lstStyle/>
          <a:p>
            <a:r>
              <a:rPr kumimoji="1" lang="ja-JP" altLang="en-US" sz="7900" b="1" dirty="0"/>
              <a:t>学力</a:t>
            </a:r>
          </a:p>
        </p:txBody>
      </p:sp>
      <p:sp>
        <p:nvSpPr>
          <p:cNvPr id="8" name="十字形 7"/>
          <p:cNvSpPr/>
          <p:nvPr/>
        </p:nvSpPr>
        <p:spPr>
          <a:xfrm>
            <a:off x="6646863" y="6958284"/>
            <a:ext cx="1219200" cy="1118919"/>
          </a:xfrm>
          <a:prstGeom prst="plus">
            <a:avLst>
              <a:gd name="adj" fmla="val 39583"/>
            </a:avLst>
          </a:prstGeom>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kumimoji="1" lang="ja-JP" altLang="en-US"/>
          </a:p>
        </p:txBody>
      </p:sp>
      <p:sp>
        <p:nvSpPr>
          <p:cNvPr id="9" name="テキスト ボックス 8"/>
          <p:cNvSpPr txBox="1"/>
          <p:nvPr/>
        </p:nvSpPr>
        <p:spPr>
          <a:xfrm>
            <a:off x="8352433" y="6968711"/>
            <a:ext cx="6340196" cy="1323439"/>
          </a:xfrm>
          <a:prstGeom prst="rect">
            <a:avLst/>
          </a:prstGeom>
          <a:noFill/>
        </p:spPr>
        <p:txBody>
          <a:bodyPr wrap="none" lIns="91423" tIns="45712" rIns="91423" bIns="45712" rtlCol="0">
            <a:spAutoFit/>
          </a:bodyPr>
          <a:lstStyle/>
          <a:p>
            <a:r>
              <a:rPr kumimoji="1" lang="ja-JP" altLang="en-US" sz="7900" b="1" dirty="0"/>
              <a:t>自ら学ぶ意欲</a:t>
            </a:r>
          </a:p>
        </p:txBody>
      </p:sp>
      <p:sp>
        <p:nvSpPr>
          <p:cNvPr id="10" name="コンテンツ プレースホルダー 2"/>
          <p:cNvSpPr>
            <a:spLocks noGrp="1"/>
          </p:cNvSpPr>
          <p:nvPr>
            <p:ph idx="1"/>
          </p:nvPr>
        </p:nvSpPr>
        <p:spPr>
          <a:xfrm>
            <a:off x="1517204" y="3071312"/>
            <a:ext cx="14013360" cy="1333060"/>
          </a:xfrm>
        </p:spPr>
        <p:txBody>
          <a:bodyPr>
            <a:noAutofit/>
          </a:bodyPr>
          <a:lstStyle/>
          <a:p>
            <a:pPr marL="0" indent="0">
              <a:buNone/>
            </a:pPr>
            <a:r>
              <a:rPr lang="ja-JP" altLang="en-US" sz="4800" b="1" dirty="0"/>
              <a:t>①推薦・総合選抜の割合を全体の</a:t>
            </a:r>
            <a:r>
              <a:rPr lang="en-US" altLang="ja-JP" sz="4800" b="1" dirty="0"/>
              <a:t>30%</a:t>
            </a:r>
            <a:r>
              <a:rPr lang="ja-JP" altLang="en-US" sz="4800" b="1" dirty="0"/>
              <a:t>に引き上げ</a:t>
            </a:r>
            <a:endParaRPr lang="en-US" altLang="ja-JP" sz="4800" b="1" dirty="0"/>
          </a:p>
          <a:p>
            <a:pPr marL="0" indent="0">
              <a:buNone/>
            </a:pPr>
            <a:r>
              <a:rPr lang="ja-JP" altLang="en-US" sz="4800" b="1" dirty="0"/>
              <a:t>②調査書を変更し、多面的・総合的に評価</a:t>
            </a:r>
            <a:endParaRPr lang="en-US" altLang="ja-JP" sz="4800" b="1" dirty="0"/>
          </a:p>
        </p:txBody>
      </p:sp>
      <p:sp>
        <p:nvSpPr>
          <p:cNvPr id="3" name="角丸四角形 2"/>
          <p:cNvSpPr/>
          <p:nvPr/>
        </p:nvSpPr>
        <p:spPr>
          <a:xfrm>
            <a:off x="2903537" y="8355944"/>
            <a:ext cx="11789092"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b="1" dirty="0">
                <a:solidFill>
                  <a:srgbClr val="FF0000"/>
                </a:solidFill>
              </a:rPr>
              <a:t>アクティブラーナーが求められる</a:t>
            </a:r>
          </a:p>
        </p:txBody>
      </p:sp>
      <p:sp>
        <p:nvSpPr>
          <p:cNvPr id="12" name="楕円 11"/>
          <p:cNvSpPr/>
          <p:nvPr/>
        </p:nvSpPr>
        <p:spPr>
          <a:xfrm rot="1581275">
            <a:off x="14643609" y="449783"/>
            <a:ext cx="2320139" cy="1254642"/>
          </a:xfrm>
          <a:prstGeom prst="ellipse">
            <a:avLst/>
          </a:prstGeom>
          <a:solidFill>
            <a:srgbClr val="F5D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chemeClr val="tx1"/>
                </a:solidFill>
              </a:rPr>
              <a:t>復習</a:t>
            </a:r>
          </a:p>
        </p:txBody>
      </p:sp>
      <p:pic>
        <p:nvPicPr>
          <p:cNvPr id="11" name="オーディオ 10">
            <a:hlinkClick r:id="" action="ppaction://media"/>
            <a:extLst>
              <a:ext uri="{FF2B5EF4-FFF2-40B4-BE49-F238E27FC236}">
                <a16:creationId xmlns:a16="http://schemas.microsoft.com/office/drawing/2014/main" id="{243E6BE2-0CAE-CA7D-47D8-87C50130744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550000" t="-287500" r="-550000" b="-287500"/>
          <a:stretch>
            <a:fillRect/>
          </a:stretch>
        </p:blipFill>
        <p:spPr>
          <a:xfrm>
            <a:off x="13293924" y="7477918"/>
            <a:ext cx="3657600" cy="2057400"/>
          </a:xfrm>
          <a:prstGeom prst="rect">
            <a:avLst/>
          </a:prstGeom>
        </p:spPr>
      </p:pic>
    </p:spTree>
    <p:custDataLst>
      <p:tags r:id="rId1"/>
    </p:custDataLst>
    <p:extLst>
      <p:ext uri="{BB962C8B-B14F-4D97-AF65-F5344CB8AC3E}">
        <p14:creationId xmlns:p14="http://schemas.microsoft.com/office/powerpoint/2010/main" val="3415681035"/>
      </p:ext>
    </p:extLst>
  </p:cSld>
  <p:clrMapOvr>
    <a:masterClrMapping/>
  </p:clrMapOvr>
  <mc:AlternateContent xmlns:mc="http://schemas.openxmlformats.org/markup-compatibility/2006" xmlns:p14="http://schemas.microsoft.com/office/powerpoint/2010/main">
    <mc:Choice Requires="p14">
      <p:transition spd="med" p14:dur="700" advTm="43945">
        <p:fade/>
      </p:transition>
    </mc:Choice>
    <mc:Fallback xmlns="">
      <p:transition spd="med" advTm="4394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par>
                          <p:cTn id="29" fill="hold">
                            <p:stCondLst>
                              <p:cond delay="1500"/>
                            </p:stCondLst>
                            <p:childTnLst>
                              <p:par>
                                <p:cTn id="30" presetID="16" presetClass="entr" presetSubtype="2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1"/>
                </p:tgtEl>
              </p:cMediaNode>
            </p:audio>
          </p:childTnLst>
        </p:cTn>
      </p:par>
    </p:tnLst>
    <p:bldLst>
      <p:bldP spid="4" grpId="0"/>
      <p:bldP spid="5" grpId="0"/>
      <p:bldP spid="6" grpId="0" animBg="1"/>
      <p:bldP spid="7" grpId="0"/>
      <p:bldP spid="8" grpId="0" animBg="1"/>
      <p:bldP spid="9"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335620" y="2784850"/>
            <a:ext cx="12664226" cy="1230573"/>
          </a:xfrm>
        </p:spPr>
        <p:txBody>
          <a:bodyPr>
            <a:normAutofit/>
          </a:bodyPr>
          <a:lstStyle/>
          <a:p>
            <a:pPr marL="0" indent="0">
              <a:lnSpc>
                <a:spcPts val="3000"/>
              </a:lnSpc>
              <a:buNone/>
            </a:pPr>
            <a:r>
              <a:rPr lang="ja-JP" altLang="en-US" sz="3600" dirty="0"/>
              <a:t>　現在の環境で、以下の能力・姿勢はどの程度必要ですか</a:t>
            </a:r>
            <a:endParaRPr lang="en-US" altLang="ja-JP" sz="3600" dirty="0"/>
          </a:p>
          <a:p>
            <a:pPr marL="0" indent="0">
              <a:lnSpc>
                <a:spcPts val="3000"/>
              </a:lnSpc>
              <a:buNone/>
            </a:pPr>
            <a:r>
              <a:rPr lang="ja-JP" altLang="en-US" sz="3600" dirty="0"/>
              <a:t>　　　　　　　　　　　　　　　　　　　　　　（回答</a:t>
            </a:r>
            <a:r>
              <a:rPr lang="en-US" altLang="ja-JP" sz="3600" dirty="0"/>
              <a:t>914</a:t>
            </a:r>
            <a:r>
              <a:rPr lang="ja-JP" altLang="en-US" sz="3600" dirty="0"/>
              <a:t>人：</a:t>
            </a:r>
            <a:r>
              <a:rPr lang="en-US" altLang="ja-JP" sz="3600" dirty="0"/>
              <a:t>2022</a:t>
            </a:r>
            <a:r>
              <a:rPr lang="ja-JP" altLang="en-US" sz="3600" dirty="0"/>
              <a:t>年）</a:t>
            </a:r>
          </a:p>
        </p:txBody>
      </p:sp>
      <p:sp>
        <p:nvSpPr>
          <p:cNvPr id="10" name="タイトル 1"/>
          <p:cNvSpPr txBox="1">
            <a:spLocks/>
          </p:cNvSpPr>
          <p:nvPr/>
        </p:nvSpPr>
        <p:spPr bwMode="black">
          <a:xfrm>
            <a:off x="3521590" y="661086"/>
            <a:ext cx="11315172" cy="1930921"/>
          </a:xfrm>
          <a:prstGeom prst="rect">
            <a:avLst/>
          </a:prstGeom>
        </p:spPr>
        <p:txBody>
          <a:bodyPr vert="horz" lIns="108878" tIns="54439" rIns="108878" bIns="54439" rtlCol="0" anchor="ctr">
            <a:normAutofit fontScale="75000" lnSpcReduction="20000"/>
          </a:bodyPr>
          <a:lstStyle>
            <a:lvl1pPr algn="l" defTabSz="1088776" rtl="0" eaLnBrk="1" latinLnBrk="0" hangingPunct="1">
              <a:lnSpc>
                <a:spcPct val="95000"/>
              </a:lnSpc>
              <a:spcBef>
                <a:spcPct val="0"/>
              </a:spcBef>
              <a:buNone/>
              <a:defRPr kumimoji="1" sz="3600" kern="1200">
                <a:solidFill>
                  <a:schemeClr val="bg1"/>
                </a:solidFill>
                <a:latin typeface="Meiryo UI" panose="020B0604030504040204" pitchFamily="50" charset="-128"/>
                <a:ea typeface="Meiryo UI" panose="020B0604030504040204" pitchFamily="50" charset="-128"/>
                <a:cs typeface="+mj-cs"/>
              </a:defRPr>
            </a:lvl1pPr>
          </a:lstStyle>
          <a:p>
            <a:pPr>
              <a:lnSpc>
                <a:spcPct val="115000"/>
              </a:lnSpc>
            </a:pPr>
            <a:r>
              <a:rPr lang="ja-JP" altLang="en-US" sz="7900" dirty="0"/>
              <a:t>なぜ今、課題研究なのか？</a:t>
            </a:r>
            <a:br>
              <a:rPr lang="en-US" altLang="ja-JP" sz="7900" dirty="0"/>
            </a:br>
            <a:r>
              <a:rPr lang="ja-JP" altLang="en-US" sz="6600" dirty="0"/>
              <a:t>　～大学を卒業した高津生へのアンケート～</a:t>
            </a:r>
          </a:p>
        </p:txBody>
      </p:sp>
      <p:graphicFrame>
        <p:nvGraphicFramePr>
          <p:cNvPr id="2" name="グラフ 1">
            <a:extLst>
              <a:ext uri="{FF2B5EF4-FFF2-40B4-BE49-F238E27FC236}">
                <a16:creationId xmlns:a16="http://schemas.microsoft.com/office/drawing/2014/main" id="{00000000-0008-0000-0100-000021000000}"/>
              </a:ext>
            </a:extLst>
          </p:cNvPr>
          <p:cNvGraphicFramePr>
            <a:graphicFrameLocks/>
          </p:cNvGraphicFramePr>
          <p:nvPr>
            <p:extLst>
              <p:ext uri="{D42A27DB-BD31-4B8C-83A1-F6EECF244321}">
                <p14:modId xmlns:p14="http://schemas.microsoft.com/office/powerpoint/2010/main" val="4212874141"/>
              </p:ext>
            </p:extLst>
          </p:nvPr>
        </p:nvGraphicFramePr>
        <p:xfrm>
          <a:off x="581025" y="4816207"/>
          <a:ext cx="4633525" cy="4673782"/>
        </p:xfrm>
        <a:graphic>
          <a:graphicData uri="http://schemas.openxmlformats.org/drawingml/2006/chart">
            <c:chart xmlns:c="http://schemas.openxmlformats.org/drawingml/2006/chart" xmlns:r="http://schemas.openxmlformats.org/officeDocument/2006/relationships" r:id="rId6"/>
          </a:graphicData>
        </a:graphic>
      </p:graphicFrame>
      <p:sp>
        <p:nvSpPr>
          <p:cNvPr id="12" name="テキスト ボックス 11">
            <a:extLst>
              <a:ext uri="{FF2B5EF4-FFF2-40B4-BE49-F238E27FC236}">
                <a16:creationId xmlns:a16="http://schemas.microsoft.com/office/drawing/2014/main" id="{DFCE2D2B-4583-23DA-3BAE-559C4E733054}"/>
              </a:ext>
            </a:extLst>
          </p:cNvPr>
          <p:cNvSpPr txBox="1"/>
          <p:nvPr/>
        </p:nvSpPr>
        <p:spPr>
          <a:xfrm>
            <a:off x="581025" y="4223280"/>
            <a:ext cx="5522119" cy="523220"/>
          </a:xfrm>
          <a:prstGeom prst="rect">
            <a:avLst/>
          </a:prstGeom>
          <a:noFill/>
        </p:spPr>
        <p:txBody>
          <a:bodyPr wrap="square">
            <a:spAutoFit/>
          </a:bodyPr>
          <a:lstStyle/>
          <a:p>
            <a:r>
              <a:rPr lang="ja-JP" altLang="en-US" sz="2800" dirty="0">
                <a:latin typeface="HGSｺﾞｼｯｸE" panose="020B0900000000000000" pitchFamily="50" charset="-128"/>
                <a:ea typeface="HGSｺﾞｼｯｸE" panose="020B0900000000000000" pitchFamily="50" charset="-128"/>
              </a:rPr>
              <a:t>課題や問題を発見する力</a:t>
            </a:r>
          </a:p>
        </p:txBody>
      </p:sp>
      <p:graphicFrame>
        <p:nvGraphicFramePr>
          <p:cNvPr id="13" name="グラフ 12">
            <a:extLst>
              <a:ext uri="{FF2B5EF4-FFF2-40B4-BE49-F238E27FC236}">
                <a16:creationId xmlns:a16="http://schemas.microsoft.com/office/drawing/2014/main" id="{00000000-0008-0000-0100-000024000000}"/>
              </a:ext>
            </a:extLst>
          </p:cNvPr>
          <p:cNvGraphicFramePr>
            <a:graphicFrameLocks/>
          </p:cNvGraphicFramePr>
          <p:nvPr>
            <p:extLst>
              <p:ext uri="{D42A27DB-BD31-4B8C-83A1-F6EECF244321}">
                <p14:modId xmlns:p14="http://schemas.microsoft.com/office/powerpoint/2010/main" val="3782201010"/>
              </p:ext>
            </p:extLst>
          </p:nvPr>
        </p:nvGraphicFramePr>
        <p:xfrm>
          <a:off x="6113074" y="4431137"/>
          <a:ext cx="4656118" cy="4539868"/>
        </p:xfrm>
        <a:graphic>
          <a:graphicData uri="http://schemas.openxmlformats.org/drawingml/2006/chart">
            <c:chart xmlns:c="http://schemas.openxmlformats.org/drawingml/2006/chart" xmlns:r="http://schemas.openxmlformats.org/officeDocument/2006/relationships" r:id="rId7"/>
          </a:graphicData>
        </a:graphic>
      </p:graphicFrame>
      <p:sp>
        <p:nvSpPr>
          <p:cNvPr id="15" name="テキスト ボックス 14">
            <a:extLst>
              <a:ext uri="{FF2B5EF4-FFF2-40B4-BE49-F238E27FC236}">
                <a16:creationId xmlns:a16="http://schemas.microsoft.com/office/drawing/2014/main" id="{DF7FDEDD-A988-96B8-84A9-A506FC730B8E}"/>
              </a:ext>
            </a:extLst>
          </p:cNvPr>
          <p:cNvSpPr txBox="1"/>
          <p:nvPr/>
        </p:nvSpPr>
        <p:spPr>
          <a:xfrm>
            <a:off x="6359117" y="3961670"/>
            <a:ext cx="6653212" cy="523220"/>
          </a:xfrm>
          <a:prstGeom prst="rect">
            <a:avLst/>
          </a:prstGeom>
          <a:noFill/>
        </p:spPr>
        <p:txBody>
          <a:bodyPr wrap="square">
            <a:spAutoFit/>
          </a:bodyPr>
          <a:lstStyle/>
          <a:p>
            <a:r>
              <a:rPr lang="ja-JP" altLang="en-US" sz="2800" dirty="0">
                <a:latin typeface="HGSｺﾞｼｯｸE" panose="020B0900000000000000" pitchFamily="50" charset="-128"/>
                <a:ea typeface="HGSｺﾞｼｯｸE" panose="020B0900000000000000" pitchFamily="50" charset="-128"/>
              </a:rPr>
              <a:t>課題や問題を解決する力</a:t>
            </a:r>
          </a:p>
        </p:txBody>
      </p:sp>
      <p:graphicFrame>
        <p:nvGraphicFramePr>
          <p:cNvPr id="16" name="グラフ 15">
            <a:extLst>
              <a:ext uri="{FF2B5EF4-FFF2-40B4-BE49-F238E27FC236}">
                <a16:creationId xmlns:a16="http://schemas.microsoft.com/office/drawing/2014/main" id="{00000000-0008-0000-0100-000028000000}"/>
              </a:ext>
            </a:extLst>
          </p:cNvPr>
          <p:cNvGraphicFramePr>
            <a:graphicFrameLocks/>
          </p:cNvGraphicFramePr>
          <p:nvPr>
            <p:extLst>
              <p:ext uri="{D42A27DB-BD31-4B8C-83A1-F6EECF244321}">
                <p14:modId xmlns:p14="http://schemas.microsoft.com/office/powerpoint/2010/main" val="4242253792"/>
              </p:ext>
            </p:extLst>
          </p:nvPr>
        </p:nvGraphicFramePr>
        <p:xfrm>
          <a:off x="12298483" y="4988693"/>
          <a:ext cx="4250724" cy="4501296"/>
        </p:xfrm>
        <a:graphic>
          <a:graphicData uri="http://schemas.openxmlformats.org/drawingml/2006/chart">
            <c:chart xmlns:c="http://schemas.openxmlformats.org/drawingml/2006/chart" xmlns:r="http://schemas.openxmlformats.org/officeDocument/2006/relationships" r:id="rId8"/>
          </a:graphicData>
        </a:graphic>
      </p:graphicFrame>
      <p:sp>
        <p:nvSpPr>
          <p:cNvPr id="18" name="テキスト ボックス 17">
            <a:extLst>
              <a:ext uri="{FF2B5EF4-FFF2-40B4-BE49-F238E27FC236}">
                <a16:creationId xmlns:a16="http://schemas.microsoft.com/office/drawing/2014/main" id="{A4F91090-1919-4237-9F64-E589E585436B}"/>
              </a:ext>
            </a:extLst>
          </p:cNvPr>
          <p:cNvSpPr txBox="1"/>
          <p:nvPr/>
        </p:nvSpPr>
        <p:spPr>
          <a:xfrm>
            <a:off x="11811864" y="3998128"/>
            <a:ext cx="5223962" cy="954107"/>
          </a:xfrm>
          <a:prstGeom prst="rect">
            <a:avLst/>
          </a:prstGeom>
          <a:noFill/>
        </p:spPr>
        <p:txBody>
          <a:bodyPr wrap="square">
            <a:spAutoFit/>
          </a:bodyPr>
          <a:lstStyle/>
          <a:p>
            <a:pPr algn="ctr"/>
            <a:r>
              <a:rPr lang="ja-JP" altLang="en-US" sz="2800" dirty="0">
                <a:latin typeface="HGSｺﾞｼｯｸE" panose="020B0900000000000000" pitchFamily="50" charset="-128"/>
                <a:ea typeface="HGSｺﾞｼｯｸE" panose="020B0900000000000000" pitchFamily="50" charset="-128"/>
              </a:rPr>
              <a:t>考える力</a:t>
            </a:r>
            <a:endParaRPr lang="en-US" altLang="ja-JP" sz="2800" dirty="0">
              <a:latin typeface="HGSｺﾞｼｯｸE" panose="020B0900000000000000" pitchFamily="50" charset="-128"/>
              <a:ea typeface="HGSｺﾞｼｯｸE" panose="020B0900000000000000" pitchFamily="50" charset="-128"/>
            </a:endParaRPr>
          </a:p>
          <a:p>
            <a:pPr algn="ctr"/>
            <a:r>
              <a:rPr lang="ja-JP" altLang="en-US" sz="2800" dirty="0">
                <a:latin typeface="HGSｺﾞｼｯｸE" panose="020B0900000000000000" pitchFamily="50" charset="-128"/>
                <a:ea typeface="HGSｺﾞｼｯｸE" panose="020B0900000000000000" pitchFamily="50" charset="-128"/>
              </a:rPr>
              <a:t>（洞察力、発想力、論理力）</a:t>
            </a:r>
          </a:p>
        </p:txBody>
      </p:sp>
      <p:pic>
        <p:nvPicPr>
          <p:cNvPr id="4" name="オーディオ 3">
            <a:hlinkClick r:id="" action="ppaction://media"/>
            <a:extLst>
              <a:ext uri="{FF2B5EF4-FFF2-40B4-BE49-F238E27FC236}">
                <a16:creationId xmlns:a16="http://schemas.microsoft.com/office/drawing/2014/main" id="{D743F7E2-6D0E-B715-B981-74DBCEC9F89F}"/>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550000" t="-287500" r="-550000" b="-287500"/>
          <a:stretch>
            <a:fillRect/>
          </a:stretch>
        </p:blipFill>
        <p:spPr>
          <a:xfrm>
            <a:off x="13293924" y="7477918"/>
            <a:ext cx="3657600" cy="2057400"/>
          </a:xfrm>
          <a:prstGeom prst="rect">
            <a:avLst/>
          </a:prstGeom>
        </p:spPr>
      </p:pic>
    </p:spTree>
    <p:custDataLst>
      <p:tags r:id="rId1"/>
    </p:custDataLst>
    <p:extLst>
      <p:ext uri="{BB962C8B-B14F-4D97-AF65-F5344CB8AC3E}">
        <p14:creationId xmlns:p14="http://schemas.microsoft.com/office/powerpoint/2010/main" val="1977460115"/>
      </p:ext>
    </p:extLst>
  </p:cSld>
  <p:clrMapOvr>
    <a:masterClrMapping/>
  </p:clrMapOvr>
  <mc:AlternateContent xmlns:mc="http://schemas.openxmlformats.org/markup-compatibility/2006" xmlns:p14="http://schemas.microsoft.com/office/powerpoint/2010/main">
    <mc:Choice Requires="p14">
      <p:transition spd="med" p14:dur="700" advTm="44293">
        <p:fade/>
      </p:transition>
    </mc:Choice>
    <mc:Fallback xmlns="">
      <p:transition spd="med" advTm="4429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bldLst>
      <p:bldP spid="3" grpId="0" uiExpand="1" build="p"/>
      <p:bldGraphic spid="2" grpId="0">
        <p:bldAsOne/>
      </p:bldGraphic>
      <p:bldP spid="12" grpId="0"/>
      <p:bldGraphic spid="13" grpId="0">
        <p:bldAsOne/>
      </p:bldGraphic>
      <p:bldP spid="15" grpId="0"/>
      <p:bldGraphic spid="16" grpId="0">
        <p:bldAsOne/>
      </p:bldGraphic>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6600" dirty="0"/>
              <a:t>高津高校での課題研究</a:t>
            </a:r>
          </a:p>
        </p:txBody>
      </p:sp>
      <p:sp>
        <p:nvSpPr>
          <p:cNvPr id="3" name="コンテンツ プレースホルダー 2"/>
          <p:cNvSpPr>
            <a:spLocks noGrp="1"/>
          </p:cNvSpPr>
          <p:nvPr>
            <p:ph idx="1"/>
          </p:nvPr>
        </p:nvSpPr>
        <p:spPr>
          <a:xfrm>
            <a:off x="1247948" y="2592007"/>
            <a:ext cx="10236691" cy="6070366"/>
          </a:xfrm>
        </p:spPr>
        <p:txBody>
          <a:bodyPr>
            <a:normAutofit/>
          </a:bodyPr>
          <a:lstStyle/>
          <a:p>
            <a:pPr marL="0" indent="0">
              <a:buNone/>
            </a:pPr>
            <a:r>
              <a:rPr lang="ja-JP" altLang="en-US" sz="6000" b="1" dirty="0">
                <a:solidFill>
                  <a:schemeClr val="accent2"/>
                </a:solidFill>
              </a:rPr>
              <a:t>高津</a:t>
            </a:r>
            <a:r>
              <a:rPr lang="en-US" altLang="ja-JP" sz="6000" b="1" dirty="0">
                <a:solidFill>
                  <a:schemeClr val="accent2"/>
                </a:solidFill>
              </a:rPr>
              <a:t>LC</a:t>
            </a:r>
          </a:p>
        </p:txBody>
      </p:sp>
      <p:graphicFrame>
        <p:nvGraphicFramePr>
          <p:cNvPr id="4" name="コンテンツ プレースホルダー 4"/>
          <p:cNvGraphicFramePr>
            <a:graphicFrameLocks/>
          </p:cNvGraphicFramePr>
          <p:nvPr>
            <p:extLst>
              <p:ext uri="{D42A27DB-BD31-4B8C-83A1-F6EECF244321}">
                <p14:modId xmlns:p14="http://schemas.microsoft.com/office/powerpoint/2010/main" val="3587709244"/>
              </p:ext>
            </p:extLst>
          </p:nvPr>
        </p:nvGraphicFramePr>
        <p:xfrm>
          <a:off x="1814728" y="3799340"/>
          <a:ext cx="14422050" cy="4463551"/>
        </p:xfrm>
        <a:graphic>
          <a:graphicData uri="http://schemas.openxmlformats.org/drawingml/2006/table">
            <a:tbl>
              <a:tblPr firstRow="1" bandRow="1">
                <a:tableStyleId>{8799B23B-EC83-4686-B30A-512413B5E67A}</a:tableStyleId>
              </a:tblPr>
              <a:tblGrid>
                <a:gridCol w="2608991">
                  <a:extLst>
                    <a:ext uri="{9D8B030D-6E8A-4147-A177-3AD203B41FA5}">
                      <a16:colId xmlns:a16="http://schemas.microsoft.com/office/drawing/2014/main" val="20000"/>
                    </a:ext>
                  </a:extLst>
                </a:gridCol>
                <a:gridCol w="1654445">
                  <a:extLst>
                    <a:ext uri="{9D8B030D-6E8A-4147-A177-3AD203B41FA5}">
                      <a16:colId xmlns:a16="http://schemas.microsoft.com/office/drawing/2014/main" val="20001"/>
                    </a:ext>
                  </a:extLst>
                </a:gridCol>
                <a:gridCol w="10158614">
                  <a:extLst>
                    <a:ext uri="{9D8B030D-6E8A-4147-A177-3AD203B41FA5}">
                      <a16:colId xmlns:a16="http://schemas.microsoft.com/office/drawing/2014/main" val="20002"/>
                    </a:ext>
                  </a:extLst>
                </a:gridCol>
              </a:tblGrid>
              <a:tr h="1588183">
                <a:tc>
                  <a:txBody>
                    <a:bodyPr/>
                    <a:lstStyle/>
                    <a:p>
                      <a:pPr algn="ctr"/>
                      <a:r>
                        <a:rPr kumimoji="1" lang="ja-JP" altLang="en-US" sz="4000" b="0" dirty="0"/>
                        <a:t>高津</a:t>
                      </a:r>
                      <a:r>
                        <a:rPr kumimoji="1" lang="en-US" altLang="ja-JP" sz="4000" b="0" dirty="0" err="1">
                          <a:latin typeface="Arial" panose="020B0604020202020204" pitchFamily="34" charset="0"/>
                          <a:cs typeface="Arial" panose="020B0604020202020204" pitchFamily="34" charset="0"/>
                        </a:rPr>
                        <a:t>LC</a:t>
                      </a:r>
                      <a:r>
                        <a:rPr kumimoji="1" lang="en-US" altLang="ja-JP" sz="4000" b="0" dirty="0" err="1"/>
                        <a:t>Ⅰ</a:t>
                      </a:r>
                      <a:endParaRPr kumimoji="1" lang="ja-JP" altLang="en-US" sz="4000" b="0" dirty="0"/>
                    </a:p>
                  </a:txBody>
                  <a:tcPr marL="97215" marR="97215" marT="64812" marB="64812" anchor="ctr"/>
                </a:tc>
                <a:tc>
                  <a:txBody>
                    <a:bodyPr/>
                    <a:lstStyle/>
                    <a:p>
                      <a:pPr algn="ctr"/>
                      <a:r>
                        <a:rPr kumimoji="1" lang="en-US" altLang="ja-JP" sz="4000" b="0" dirty="0"/>
                        <a:t>1</a:t>
                      </a:r>
                      <a:r>
                        <a:rPr kumimoji="1" lang="ja-JP" altLang="en-US" sz="4000" b="0" dirty="0"/>
                        <a:t>年生</a:t>
                      </a:r>
                    </a:p>
                  </a:txBody>
                  <a:tcPr marL="97215" marR="97215" marT="64812" marB="64812" anchor="ctr"/>
                </a:tc>
                <a:tc>
                  <a:txBody>
                    <a:bodyPr/>
                    <a:lstStyle/>
                    <a:p>
                      <a:pPr algn="ctr"/>
                      <a:r>
                        <a:rPr kumimoji="1" lang="ja-JP" altLang="en-US" sz="4000" b="1" u="sng" baseline="0" dirty="0"/>
                        <a:t>課題研究の素地</a:t>
                      </a:r>
                      <a:r>
                        <a:rPr kumimoji="1" lang="ja-JP" altLang="en-US" sz="4000" b="1" baseline="0" dirty="0"/>
                        <a:t>を育成する</a:t>
                      </a:r>
                      <a:endParaRPr kumimoji="1" lang="en-US" altLang="ja-JP" sz="4000" b="0" baseline="0" dirty="0"/>
                    </a:p>
                    <a:p>
                      <a:pPr algn="ctr"/>
                      <a:r>
                        <a:rPr kumimoji="1" lang="ja-JP" altLang="en-US" sz="4000" b="0" baseline="0" dirty="0"/>
                        <a:t>（週</a:t>
                      </a:r>
                      <a:r>
                        <a:rPr kumimoji="1" lang="en-US" altLang="ja-JP" sz="4000" b="0" baseline="0" dirty="0"/>
                        <a:t>1</a:t>
                      </a:r>
                      <a:r>
                        <a:rPr kumimoji="1" lang="ja-JP" altLang="en-US" sz="4000" b="0" baseline="0" dirty="0"/>
                        <a:t>回実施）</a:t>
                      </a:r>
                      <a:endParaRPr kumimoji="1" lang="en-US" altLang="ja-JP" sz="4000" b="0" baseline="0" dirty="0"/>
                    </a:p>
                  </a:txBody>
                  <a:tcPr marL="97215" marR="97215" marT="64812" marB="64812" anchor="ctr"/>
                </a:tc>
                <a:extLst>
                  <a:ext uri="{0D108BD9-81ED-4DB2-BD59-A6C34878D82A}">
                    <a16:rowId xmlns:a16="http://schemas.microsoft.com/office/drawing/2014/main" val="10000"/>
                  </a:ext>
                </a:extLst>
              </a:tr>
              <a:tr h="1435237">
                <a:tc>
                  <a:txBody>
                    <a:bodyPr/>
                    <a:lstStyle/>
                    <a:p>
                      <a:pPr algn="ctr"/>
                      <a:r>
                        <a:rPr kumimoji="1" lang="ja-JP" altLang="en-US" sz="4000" b="0" dirty="0"/>
                        <a:t>高津</a:t>
                      </a:r>
                      <a:r>
                        <a:rPr kumimoji="1" lang="en-US" altLang="ja-JP" sz="4000" b="0" dirty="0" err="1">
                          <a:latin typeface="Arial" panose="020B0604020202020204" pitchFamily="34" charset="0"/>
                          <a:cs typeface="Arial" panose="020B0604020202020204" pitchFamily="34" charset="0"/>
                        </a:rPr>
                        <a:t>LC</a:t>
                      </a:r>
                      <a:r>
                        <a:rPr kumimoji="1" lang="en-US" altLang="ja-JP" sz="4000" b="0" dirty="0" err="1"/>
                        <a:t>Ⅱ</a:t>
                      </a:r>
                      <a:endParaRPr kumimoji="1" lang="en-US" altLang="ja-JP" sz="4000" b="0" dirty="0"/>
                    </a:p>
                  </a:txBody>
                  <a:tcPr marL="97215" marR="97215" marT="64812" marB="64812" anchor="ctr"/>
                </a:tc>
                <a:tc>
                  <a:txBody>
                    <a:bodyPr/>
                    <a:lstStyle/>
                    <a:p>
                      <a:pPr algn="ctr"/>
                      <a:r>
                        <a:rPr kumimoji="1" lang="en-US" altLang="ja-JP" sz="4000" b="0" dirty="0"/>
                        <a:t>2</a:t>
                      </a:r>
                      <a:r>
                        <a:rPr kumimoji="1" lang="ja-JP" altLang="en-US" sz="4000" b="0" dirty="0"/>
                        <a:t>年生</a:t>
                      </a:r>
                    </a:p>
                  </a:txBody>
                  <a:tcPr marL="97215" marR="97215" marT="64812" marB="6481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baseline="0" dirty="0"/>
                        <a:t>科目別に班を編成し、</a:t>
                      </a:r>
                      <a:r>
                        <a:rPr kumimoji="1" lang="ja-JP" altLang="en-US" sz="4000" b="1" baseline="0" dirty="0"/>
                        <a:t>課題研究を実施</a:t>
                      </a:r>
                    </a:p>
                    <a:p>
                      <a:pPr algn="ctr"/>
                      <a:r>
                        <a:rPr kumimoji="1" lang="ja-JP" altLang="en-US" sz="4000" b="0" baseline="0" dirty="0"/>
                        <a:t>（週</a:t>
                      </a:r>
                      <a:r>
                        <a:rPr kumimoji="1" lang="en-US" altLang="ja-JP" sz="4000" b="0" baseline="0" dirty="0"/>
                        <a:t>1</a:t>
                      </a:r>
                      <a:r>
                        <a:rPr kumimoji="1" lang="ja-JP" altLang="en-US" sz="4000" b="0" baseline="0" dirty="0"/>
                        <a:t>回</a:t>
                      </a:r>
                      <a:r>
                        <a:rPr kumimoji="1" lang="en-US" altLang="ja-JP" sz="4000" b="0" baseline="0" dirty="0"/>
                        <a:t>2</a:t>
                      </a:r>
                      <a:r>
                        <a:rPr kumimoji="1" lang="ja-JP" altLang="en-US" sz="4000" b="0" baseline="0" dirty="0"/>
                        <a:t>時間連続授業）</a:t>
                      </a:r>
                      <a:endParaRPr kumimoji="1" lang="en-US" altLang="ja-JP" sz="4000" b="0" baseline="0" dirty="0"/>
                    </a:p>
                  </a:txBody>
                  <a:tcPr marL="97215" marR="97215" marT="64812" marB="64812" anchor="ctr"/>
                </a:tc>
                <a:extLst>
                  <a:ext uri="{0D108BD9-81ED-4DB2-BD59-A6C34878D82A}">
                    <a16:rowId xmlns:a16="http://schemas.microsoft.com/office/drawing/2014/main" val="10001"/>
                  </a:ext>
                </a:extLst>
              </a:tr>
              <a:tr h="1440131">
                <a:tc>
                  <a:txBody>
                    <a:bodyPr/>
                    <a:lstStyle/>
                    <a:p>
                      <a:pPr algn="ctr"/>
                      <a:r>
                        <a:rPr kumimoji="1" lang="ja-JP" altLang="en-US" sz="4000" b="0" dirty="0"/>
                        <a:t>高津</a:t>
                      </a:r>
                      <a:r>
                        <a:rPr kumimoji="1" lang="en-US" altLang="ja-JP" sz="4000" b="0" dirty="0" err="1">
                          <a:latin typeface="Arial" panose="020B0604020202020204" pitchFamily="34" charset="0"/>
                          <a:cs typeface="Arial" panose="020B0604020202020204" pitchFamily="34" charset="0"/>
                        </a:rPr>
                        <a:t>LC</a:t>
                      </a:r>
                      <a:r>
                        <a:rPr kumimoji="1" lang="en-US" altLang="ja-JP" sz="4000" b="0" dirty="0" err="1"/>
                        <a:t>Ⅲ</a:t>
                      </a:r>
                      <a:endParaRPr kumimoji="1" lang="ja-JP" altLang="en-US" sz="4000" b="0" dirty="0"/>
                    </a:p>
                  </a:txBody>
                  <a:tcPr marL="97215" marR="97215" marT="64812" marB="64812" anchor="ctr"/>
                </a:tc>
                <a:tc>
                  <a:txBody>
                    <a:bodyPr/>
                    <a:lstStyle/>
                    <a:p>
                      <a:pPr algn="ctr"/>
                      <a:r>
                        <a:rPr kumimoji="1" lang="en-US" altLang="ja-JP" sz="4000" b="0" dirty="0"/>
                        <a:t>3</a:t>
                      </a:r>
                      <a:r>
                        <a:rPr kumimoji="1" lang="ja-JP" altLang="en-US" sz="4000" b="0" dirty="0"/>
                        <a:t>年生</a:t>
                      </a:r>
                    </a:p>
                  </a:txBody>
                  <a:tcPr marL="97215" marR="97215" marT="64812" marB="6481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baseline="0" dirty="0"/>
                        <a:t>研究論文作成</a:t>
                      </a:r>
                      <a:endParaRPr kumimoji="1" lang="en-US" altLang="ja-JP" sz="4000" b="1" baseline="0" dirty="0"/>
                    </a:p>
                    <a:p>
                      <a:pPr algn="ctr"/>
                      <a:r>
                        <a:rPr kumimoji="1" lang="ja-JP" altLang="en-US" sz="4000" b="0" baseline="0" dirty="0"/>
                        <a:t>（課外に実施）</a:t>
                      </a:r>
                      <a:endParaRPr kumimoji="1" lang="en-US" altLang="ja-JP" sz="4000" b="0" baseline="0" dirty="0"/>
                    </a:p>
                  </a:txBody>
                  <a:tcPr marL="97215" marR="97215" marT="64812" marB="64812" anchor="ctr"/>
                </a:tc>
                <a:extLst>
                  <a:ext uri="{0D108BD9-81ED-4DB2-BD59-A6C34878D82A}">
                    <a16:rowId xmlns:a16="http://schemas.microsoft.com/office/drawing/2014/main" val="10002"/>
                  </a:ext>
                </a:extLst>
              </a:tr>
            </a:tbl>
          </a:graphicData>
        </a:graphic>
      </p:graphicFrame>
      <p:pic>
        <p:nvPicPr>
          <p:cNvPr id="5" name="オーディオ 4">
            <a:hlinkClick r:id="" action="ppaction://media"/>
            <a:extLst>
              <a:ext uri="{FF2B5EF4-FFF2-40B4-BE49-F238E27FC236}">
                <a16:creationId xmlns:a16="http://schemas.microsoft.com/office/drawing/2014/main" id="{56B7F77E-4580-434F-E23B-5321A943216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50000" t="-287500" r="-550000" b="-287500"/>
          <a:stretch>
            <a:fillRect/>
          </a:stretch>
        </p:blipFill>
        <p:spPr>
          <a:xfrm>
            <a:off x="13293924" y="7477918"/>
            <a:ext cx="3657600" cy="2057400"/>
          </a:xfrm>
          <a:prstGeom prst="rect">
            <a:avLst/>
          </a:prstGeom>
        </p:spPr>
      </p:pic>
    </p:spTree>
    <p:extLst>
      <p:ext uri="{BB962C8B-B14F-4D97-AF65-F5344CB8AC3E}">
        <p14:creationId xmlns:p14="http://schemas.microsoft.com/office/powerpoint/2010/main" val="2244189325"/>
      </p:ext>
    </p:extLst>
  </p:cSld>
  <p:clrMapOvr>
    <a:masterClrMapping/>
  </p:clrMapOvr>
  <mc:AlternateContent xmlns:mc="http://schemas.openxmlformats.org/markup-compatibility/2006" xmlns:p14="http://schemas.microsoft.com/office/powerpoint/2010/main">
    <mc:Choice Requires="p14">
      <p:transition spd="med" p14:dur="700" advTm="17451">
        <p:fade/>
      </p:transition>
    </mc:Choice>
    <mc:Fallback xmlns="">
      <p:transition spd="med" advTm="17451">
        <p:fade/>
      </p:transition>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521591" y="661086"/>
            <a:ext cx="10236691" cy="1930921"/>
          </a:xfrm>
        </p:spPr>
        <p:txBody>
          <a:bodyPr>
            <a:normAutofit/>
          </a:bodyPr>
          <a:lstStyle/>
          <a:p>
            <a:r>
              <a:rPr lang="ja-JP" altLang="en-US" sz="6600" dirty="0"/>
              <a:t>高津ＬＣ</a:t>
            </a:r>
            <a:r>
              <a:rPr lang="en-US" altLang="ja-JP" sz="6600" dirty="0"/>
              <a:t>Ⅱ</a:t>
            </a:r>
            <a:r>
              <a:rPr lang="ja-JP" altLang="en-US" sz="6600" dirty="0"/>
              <a:t>～課題研究～</a:t>
            </a:r>
          </a:p>
        </p:txBody>
      </p:sp>
      <p:sp>
        <p:nvSpPr>
          <p:cNvPr id="6" name="コンテンツ プレースホルダー 2"/>
          <p:cNvSpPr>
            <a:spLocks noGrp="1"/>
          </p:cNvSpPr>
          <p:nvPr>
            <p:ph idx="1"/>
          </p:nvPr>
        </p:nvSpPr>
        <p:spPr>
          <a:xfrm>
            <a:off x="2292866" y="2647950"/>
            <a:ext cx="13761522" cy="7073900"/>
          </a:xfrm>
        </p:spPr>
        <p:txBody>
          <a:bodyPr>
            <a:normAutofit/>
          </a:bodyPr>
          <a:lstStyle/>
          <a:p>
            <a:pPr marL="0" indent="0">
              <a:buNone/>
            </a:pPr>
            <a:r>
              <a:rPr lang="ja-JP" altLang="en-US" sz="6000" dirty="0"/>
              <a:t>自分で立てた“問い”に，</a:t>
            </a:r>
            <a:endParaRPr lang="en-US" altLang="ja-JP" sz="6000" dirty="0"/>
          </a:p>
          <a:p>
            <a:pPr marL="0" indent="0">
              <a:buNone/>
            </a:pPr>
            <a:endParaRPr lang="ja-JP" altLang="en-US" sz="2000" dirty="0"/>
          </a:p>
          <a:p>
            <a:pPr marL="0" indent="0">
              <a:buNone/>
            </a:pPr>
            <a:r>
              <a:rPr lang="ja-JP" altLang="en-US" sz="6000" dirty="0"/>
              <a:t>答え</a:t>
            </a:r>
            <a:r>
              <a:rPr lang="en-US" altLang="ja-JP" sz="6000" dirty="0"/>
              <a:t>(</a:t>
            </a:r>
            <a:r>
              <a:rPr lang="ja-JP" altLang="en-US" sz="6000" dirty="0"/>
              <a:t>＝仮説</a:t>
            </a:r>
            <a:r>
              <a:rPr lang="en-US" altLang="ja-JP" sz="6000" dirty="0"/>
              <a:t>)</a:t>
            </a:r>
            <a:r>
              <a:rPr lang="ja-JP" altLang="en-US" sz="6000" dirty="0"/>
              <a:t>を考えて，</a:t>
            </a:r>
          </a:p>
          <a:p>
            <a:pPr marL="0" indent="0">
              <a:buNone/>
            </a:pPr>
            <a:endParaRPr lang="en-US" altLang="ja-JP" sz="2000" dirty="0"/>
          </a:p>
          <a:p>
            <a:pPr marL="0" indent="0">
              <a:buNone/>
            </a:pPr>
            <a:r>
              <a:rPr lang="ja-JP" altLang="en-US" sz="6000" dirty="0"/>
              <a:t>それが正しいかを事実と論理で検証すること</a:t>
            </a:r>
          </a:p>
          <a:p>
            <a:pPr marL="0" indent="0" algn="r">
              <a:buNone/>
            </a:pPr>
            <a:endParaRPr lang="en-US" altLang="ja-JP" sz="4800" dirty="0"/>
          </a:p>
        </p:txBody>
      </p:sp>
      <p:sp>
        <p:nvSpPr>
          <p:cNvPr id="4" name="吹き出し: 線 1">
            <a:extLst>
              <a:ext uri="{FF2B5EF4-FFF2-40B4-BE49-F238E27FC236}">
                <a16:creationId xmlns:a16="http://schemas.microsoft.com/office/drawing/2014/main" id="{4E717281-803E-4762-B41C-0BBA9128AD41}"/>
              </a:ext>
            </a:extLst>
          </p:cNvPr>
          <p:cNvSpPr/>
          <p:nvPr/>
        </p:nvSpPr>
        <p:spPr>
          <a:xfrm>
            <a:off x="6463016" y="3694301"/>
            <a:ext cx="10110484" cy="707579"/>
          </a:xfrm>
          <a:prstGeom prst="borderCallout1">
            <a:avLst>
              <a:gd name="adj1" fmla="val -786"/>
              <a:gd name="adj2" fmla="val 50043"/>
              <a:gd name="adj3" fmla="val -24864"/>
              <a:gd name="adj4" fmla="val 21722"/>
            </a:avLst>
          </a:prstGeom>
          <a:solidFill>
            <a:srgbClr val="FF0000"/>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5400" dirty="0"/>
              <a:t>リサーチクエスチョン（ＲＱ）</a:t>
            </a:r>
          </a:p>
        </p:txBody>
      </p:sp>
      <p:sp>
        <p:nvSpPr>
          <p:cNvPr id="7" name="吹き出し: 線 5">
            <a:extLst>
              <a:ext uri="{FF2B5EF4-FFF2-40B4-BE49-F238E27FC236}">
                <a16:creationId xmlns:a16="http://schemas.microsoft.com/office/drawing/2014/main" id="{01B9F814-1A55-4CE2-A4C5-01BA96FB0256}"/>
              </a:ext>
            </a:extLst>
          </p:cNvPr>
          <p:cNvSpPr/>
          <p:nvPr/>
        </p:nvSpPr>
        <p:spPr>
          <a:xfrm>
            <a:off x="6484281" y="5320504"/>
            <a:ext cx="3912783" cy="750109"/>
          </a:xfrm>
          <a:prstGeom prst="borderCallout1">
            <a:avLst>
              <a:gd name="adj1" fmla="val 1168"/>
              <a:gd name="adj2" fmla="val 49519"/>
              <a:gd name="adj3" fmla="val -22492"/>
              <a:gd name="adj4" fmla="val 44286"/>
            </a:avLst>
          </a:prstGeom>
          <a:solidFill>
            <a:srgbClr val="FF0000"/>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5400" dirty="0"/>
              <a:t>仮説の設定</a:t>
            </a:r>
          </a:p>
        </p:txBody>
      </p:sp>
      <p:sp>
        <p:nvSpPr>
          <p:cNvPr id="8" name="吹き出し: 線 7">
            <a:extLst>
              <a:ext uri="{FF2B5EF4-FFF2-40B4-BE49-F238E27FC236}">
                <a16:creationId xmlns:a16="http://schemas.microsoft.com/office/drawing/2014/main" id="{BBF50057-6CCA-4A7B-AAE3-C0CDDD23FFC7}"/>
              </a:ext>
            </a:extLst>
          </p:cNvPr>
          <p:cNvSpPr/>
          <p:nvPr/>
        </p:nvSpPr>
        <p:spPr>
          <a:xfrm>
            <a:off x="6482060" y="7175475"/>
            <a:ext cx="5181500" cy="720000"/>
          </a:xfrm>
          <a:prstGeom prst="borderCallout1">
            <a:avLst>
              <a:gd name="adj1" fmla="val -81"/>
              <a:gd name="adj2" fmla="val 48435"/>
              <a:gd name="adj3" fmla="val -29699"/>
              <a:gd name="adj4" fmla="val 58890"/>
            </a:avLst>
          </a:prstGeom>
          <a:solidFill>
            <a:srgbClr val="FF0000"/>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5400" dirty="0"/>
              <a:t>研究手法の計画</a:t>
            </a:r>
          </a:p>
        </p:txBody>
      </p:sp>
      <p:sp>
        <p:nvSpPr>
          <p:cNvPr id="9" name="吹き出し: 線 8">
            <a:extLst>
              <a:ext uri="{FF2B5EF4-FFF2-40B4-BE49-F238E27FC236}">
                <a16:creationId xmlns:a16="http://schemas.microsoft.com/office/drawing/2014/main" id="{C9652BC9-9493-4F94-8302-006ABE89D85B}"/>
              </a:ext>
            </a:extLst>
          </p:cNvPr>
          <p:cNvSpPr/>
          <p:nvPr/>
        </p:nvSpPr>
        <p:spPr>
          <a:xfrm>
            <a:off x="6482060" y="8088366"/>
            <a:ext cx="5181500" cy="720296"/>
          </a:xfrm>
          <a:prstGeom prst="borderCallout1">
            <a:avLst>
              <a:gd name="adj1" fmla="val -76"/>
              <a:gd name="adj2" fmla="val 49566"/>
              <a:gd name="adj3" fmla="val 52504"/>
              <a:gd name="adj4" fmla="val 18130"/>
            </a:avLst>
          </a:prstGeom>
          <a:solidFill>
            <a:srgbClr val="FF0000"/>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5400" dirty="0"/>
              <a:t>考察・結論</a:t>
            </a:r>
          </a:p>
        </p:txBody>
      </p:sp>
      <p:pic>
        <p:nvPicPr>
          <p:cNvPr id="2" name="オーディオ 1">
            <a:hlinkClick r:id="" action="ppaction://media"/>
            <a:extLst>
              <a:ext uri="{FF2B5EF4-FFF2-40B4-BE49-F238E27FC236}">
                <a16:creationId xmlns:a16="http://schemas.microsoft.com/office/drawing/2014/main" id="{011D12A4-BC83-8189-4D9F-68D5E38B544B}"/>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550000" t="-287500" r="-550000" b="-287500"/>
          <a:stretch>
            <a:fillRect/>
          </a:stretch>
        </p:blipFill>
        <p:spPr>
          <a:xfrm>
            <a:off x="13293924" y="7477918"/>
            <a:ext cx="3657600" cy="2057400"/>
          </a:xfrm>
          <a:prstGeom prst="rect">
            <a:avLst/>
          </a:prstGeom>
        </p:spPr>
      </p:pic>
    </p:spTree>
    <p:custDataLst>
      <p:tags r:id="rId1"/>
    </p:custDataLst>
    <p:extLst>
      <p:ext uri="{BB962C8B-B14F-4D97-AF65-F5344CB8AC3E}">
        <p14:creationId xmlns:p14="http://schemas.microsoft.com/office/powerpoint/2010/main" val="1417883159"/>
      </p:ext>
    </p:extLst>
  </p:cSld>
  <p:clrMapOvr>
    <a:masterClrMapping/>
  </p:clrMapOvr>
  <mc:AlternateContent xmlns:mc="http://schemas.openxmlformats.org/markup-compatibility/2006" xmlns:p14="http://schemas.microsoft.com/office/powerpoint/2010/main">
    <mc:Choice Requires="p14">
      <p:transition spd="med" p14:dur="700" advTm="29502">
        <p:fade/>
      </p:transition>
    </mc:Choice>
    <mc:Fallback xmlns="">
      <p:transition spd="med" advTm="2950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barn(inVertical)">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
                </p:tgtEl>
              </p:cMediaNode>
            </p:audio>
          </p:childTnLst>
        </p:cTn>
      </p:par>
    </p:tnLst>
    <p:bldLst>
      <p:bldP spid="4"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6600" dirty="0"/>
              <a:t>課題研究とは？</a:t>
            </a:r>
          </a:p>
        </p:txBody>
      </p:sp>
      <p:sp>
        <p:nvSpPr>
          <p:cNvPr id="3" name="コンテンツ プレースホルダー 2"/>
          <p:cNvSpPr>
            <a:spLocks noGrp="1"/>
          </p:cNvSpPr>
          <p:nvPr>
            <p:ph idx="1"/>
          </p:nvPr>
        </p:nvSpPr>
        <p:spPr>
          <a:xfrm>
            <a:off x="988541" y="2686051"/>
            <a:ext cx="15668367" cy="6110395"/>
          </a:xfrm>
        </p:spPr>
        <p:txBody>
          <a:bodyPr>
            <a:normAutofit/>
          </a:bodyPr>
          <a:lstStyle/>
          <a:p>
            <a:pPr marL="0" indent="0">
              <a:buNone/>
            </a:pPr>
            <a:r>
              <a:rPr lang="ja-JP" altLang="en-US" sz="4800" dirty="0"/>
              <a:t>　先人たちが行った研究の業績をふまえたうえで、社会・学術の諸問題から自分が取り組むべき課題を見いだし、それに対して客観的なデータをもとにしつつ、自分自身の考察やアイデアなどで新たな知見を創造、探究し、他者と共有することで、課題解決に貢献すること。　　　　　　　　　　</a:t>
            </a:r>
            <a:r>
              <a:rPr lang="ja-JP" altLang="en-US" sz="3200" dirty="0"/>
              <a:t>岡本尚也（</a:t>
            </a:r>
            <a:r>
              <a:rPr lang="en-US" altLang="ja-JP" sz="3200" dirty="0"/>
              <a:t>2018</a:t>
            </a:r>
            <a:r>
              <a:rPr lang="ja-JP" altLang="en-US" sz="3200" dirty="0"/>
              <a:t>）「課題研究メソッド」啓林館　</a:t>
            </a:r>
            <a:r>
              <a:rPr lang="en-US" altLang="ja-JP" sz="3200" dirty="0"/>
              <a:t>P8</a:t>
            </a:r>
            <a:endParaRPr lang="ja-JP" altLang="en-US" sz="3200" dirty="0"/>
          </a:p>
        </p:txBody>
      </p:sp>
      <p:grpSp>
        <p:nvGrpSpPr>
          <p:cNvPr id="4" name="グループ化 3"/>
          <p:cNvGrpSpPr/>
          <p:nvPr/>
        </p:nvGrpSpPr>
        <p:grpSpPr>
          <a:xfrm>
            <a:off x="3143377" y="6665214"/>
            <a:ext cx="10869358" cy="2907284"/>
            <a:chOff x="982790" y="6665214"/>
            <a:chExt cx="10869358" cy="2907284"/>
          </a:xfrm>
        </p:grpSpPr>
        <p:sp>
          <p:nvSpPr>
            <p:cNvPr id="14" name="右矢印 13"/>
            <p:cNvSpPr/>
            <p:nvPr/>
          </p:nvSpPr>
          <p:spPr>
            <a:xfrm>
              <a:off x="982790" y="7331202"/>
              <a:ext cx="9481756" cy="6217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1085850" y="6665215"/>
              <a:ext cx="1333500" cy="20246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t>疑問</a:t>
              </a:r>
            </a:p>
          </p:txBody>
        </p:sp>
        <p:sp>
          <p:nvSpPr>
            <p:cNvPr id="6" name="角丸四角形 5"/>
            <p:cNvSpPr/>
            <p:nvPr/>
          </p:nvSpPr>
          <p:spPr>
            <a:xfrm>
              <a:off x="2558796" y="6665215"/>
              <a:ext cx="1387602" cy="20246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t>疑問を調べる</a:t>
              </a:r>
            </a:p>
          </p:txBody>
        </p:sp>
        <p:sp>
          <p:nvSpPr>
            <p:cNvPr id="16" name="角丸四角形 15"/>
            <p:cNvSpPr/>
            <p:nvPr/>
          </p:nvSpPr>
          <p:spPr>
            <a:xfrm>
              <a:off x="8796147" y="6665214"/>
              <a:ext cx="1387602" cy="20246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t>考察</a:t>
              </a:r>
              <a:endParaRPr kumimoji="1" lang="en-US" altLang="ja-JP" sz="3600" b="1" dirty="0"/>
            </a:p>
            <a:p>
              <a:pPr algn="ctr"/>
              <a:r>
                <a:rPr kumimoji="1" lang="ja-JP" altLang="en-US" sz="2800" b="1" dirty="0"/>
                <a:t>まとめ</a:t>
              </a:r>
            </a:p>
          </p:txBody>
        </p:sp>
        <p:sp>
          <p:nvSpPr>
            <p:cNvPr id="17" name="角丸四角形 16"/>
            <p:cNvSpPr/>
            <p:nvPr/>
          </p:nvSpPr>
          <p:spPr>
            <a:xfrm>
              <a:off x="7218045" y="6665215"/>
              <a:ext cx="1387602" cy="20246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t>調査</a:t>
              </a:r>
              <a:endParaRPr kumimoji="1" lang="en-US" altLang="ja-JP" sz="3600" b="1" dirty="0"/>
            </a:p>
            <a:p>
              <a:pPr algn="ctr"/>
              <a:r>
                <a:rPr kumimoji="1" lang="ja-JP" altLang="en-US" sz="3600" b="1" dirty="0"/>
                <a:t>研究</a:t>
              </a:r>
            </a:p>
          </p:txBody>
        </p:sp>
        <p:sp>
          <p:nvSpPr>
            <p:cNvPr id="18" name="角丸四角形 17"/>
            <p:cNvSpPr/>
            <p:nvPr/>
          </p:nvSpPr>
          <p:spPr>
            <a:xfrm>
              <a:off x="4076699" y="6665215"/>
              <a:ext cx="1387602" cy="20246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t>課題発見</a:t>
              </a:r>
            </a:p>
          </p:txBody>
        </p:sp>
        <p:sp>
          <p:nvSpPr>
            <p:cNvPr id="19" name="角丸四角形 18"/>
            <p:cNvSpPr/>
            <p:nvPr/>
          </p:nvSpPr>
          <p:spPr>
            <a:xfrm>
              <a:off x="10464546" y="6665214"/>
              <a:ext cx="1387602" cy="20246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t>論文作成</a:t>
              </a:r>
            </a:p>
          </p:txBody>
        </p:sp>
        <p:sp>
          <p:nvSpPr>
            <p:cNvPr id="20" name="右矢印 19"/>
            <p:cNvSpPr/>
            <p:nvPr/>
          </p:nvSpPr>
          <p:spPr>
            <a:xfrm>
              <a:off x="1276350" y="8689849"/>
              <a:ext cx="2670048" cy="828294"/>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ysClr val="windowText" lastClr="000000"/>
                  </a:solidFill>
                </a:rPr>
                <a:t>調べ学習</a:t>
              </a:r>
            </a:p>
          </p:txBody>
        </p:sp>
        <p:sp>
          <p:nvSpPr>
            <p:cNvPr id="21" name="右矢印 20"/>
            <p:cNvSpPr/>
            <p:nvPr/>
          </p:nvSpPr>
          <p:spPr>
            <a:xfrm>
              <a:off x="4076699" y="8689848"/>
              <a:ext cx="7775449" cy="88265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ysClr val="windowText" lastClr="000000"/>
                  </a:solidFill>
                </a:rPr>
                <a:t>探究活動</a:t>
              </a:r>
            </a:p>
          </p:txBody>
        </p:sp>
        <p:sp>
          <p:nvSpPr>
            <p:cNvPr id="13" name="角丸四角形 12"/>
            <p:cNvSpPr/>
            <p:nvPr/>
          </p:nvSpPr>
          <p:spPr>
            <a:xfrm>
              <a:off x="5617655" y="6665215"/>
              <a:ext cx="1387602" cy="20246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t>仮説提示</a:t>
              </a:r>
            </a:p>
          </p:txBody>
        </p:sp>
      </p:grpSp>
      <p:sp>
        <p:nvSpPr>
          <p:cNvPr id="23" name="楕円 22"/>
          <p:cNvSpPr/>
          <p:nvPr/>
        </p:nvSpPr>
        <p:spPr>
          <a:xfrm rot="1581275">
            <a:off x="14643609" y="449783"/>
            <a:ext cx="2320139" cy="1254642"/>
          </a:xfrm>
          <a:prstGeom prst="ellipse">
            <a:avLst/>
          </a:prstGeom>
          <a:solidFill>
            <a:srgbClr val="F5D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chemeClr val="tx1"/>
                </a:solidFill>
              </a:rPr>
              <a:t>復習</a:t>
            </a:r>
          </a:p>
        </p:txBody>
      </p:sp>
      <p:pic>
        <p:nvPicPr>
          <p:cNvPr id="7" name="オーディオ 6">
            <a:hlinkClick r:id="" action="ppaction://media"/>
            <a:extLst>
              <a:ext uri="{FF2B5EF4-FFF2-40B4-BE49-F238E27FC236}">
                <a16:creationId xmlns:a16="http://schemas.microsoft.com/office/drawing/2014/main" id="{BBA5A177-B2CF-1431-2303-B4F3A0FA086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50000" t="-287500" r="-550000" b="-287500"/>
          <a:stretch>
            <a:fillRect/>
          </a:stretch>
        </p:blipFill>
        <p:spPr>
          <a:xfrm>
            <a:off x="13293924" y="7477918"/>
            <a:ext cx="3657600" cy="2057400"/>
          </a:xfrm>
          <a:prstGeom prst="rect">
            <a:avLst/>
          </a:prstGeom>
        </p:spPr>
      </p:pic>
      <p:sp>
        <p:nvSpPr>
          <p:cNvPr id="8" name="角丸四角形吹き出し 22"/>
          <p:cNvSpPr/>
          <p:nvPr/>
        </p:nvSpPr>
        <p:spPr>
          <a:xfrm>
            <a:off x="8383670" y="253275"/>
            <a:ext cx="5777173" cy="1900933"/>
          </a:xfrm>
          <a:prstGeom prst="wedgeRoundRectCallout">
            <a:avLst>
              <a:gd name="adj1" fmla="val -51182"/>
              <a:gd name="adj2" fmla="val 76220"/>
              <a:gd name="adj3" fmla="val 16667"/>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0" b="1" dirty="0">
                <a:solidFill>
                  <a:srgbClr val="FF0000"/>
                </a:solidFill>
                <a:latin typeface="+mn-ea"/>
              </a:rPr>
              <a:t>先行研究</a:t>
            </a:r>
            <a:endParaRPr kumimoji="1" lang="en-US" altLang="ja-JP" sz="8000" b="1" dirty="0">
              <a:solidFill>
                <a:srgbClr val="FF0000"/>
              </a:solidFill>
              <a:latin typeface="+mn-ea"/>
            </a:endParaRPr>
          </a:p>
        </p:txBody>
      </p:sp>
    </p:spTree>
    <p:extLst>
      <p:ext uri="{BB962C8B-B14F-4D97-AF65-F5344CB8AC3E}">
        <p14:creationId xmlns:p14="http://schemas.microsoft.com/office/powerpoint/2010/main" val="3765237835"/>
      </p:ext>
    </p:extLst>
  </p:cSld>
  <p:clrMapOvr>
    <a:masterClrMapping/>
  </p:clrMapOvr>
  <mc:AlternateContent xmlns:mc="http://schemas.openxmlformats.org/markup-compatibility/2006" xmlns:p14="http://schemas.microsoft.com/office/powerpoint/2010/main">
    <mc:Choice Requires="p14">
      <p:transition spd="med" p14:dur="700" advTm="10485">
        <p:fade/>
      </p:transition>
    </mc:Choice>
    <mc:Fallback xmlns="">
      <p:transition spd="med" advTm="1048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AG" val="a16b5610-5cb3-4b77-a59f-a5723c85c8f3"/>
</p:tagLst>
</file>

<file path=ppt/tags/tag10.xml><?xml version="1.0" encoding="utf-8"?>
<p:tagLst xmlns:a="http://schemas.openxmlformats.org/drawingml/2006/main" xmlns:r="http://schemas.openxmlformats.org/officeDocument/2006/relationships" xmlns:p="http://schemas.openxmlformats.org/presentationml/2006/main">
  <p:tag name="TIMING" val="|0.7|3.5"/>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9.4"/>
</p:tagLst>
</file>

<file path=ppt/tags/tag13.xml><?xml version="1.0" encoding="utf-8"?>
<p:tagLst xmlns:a="http://schemas.openxmlformats.org/drawingml/2006/main" xmlns:r="http://schemas.openxmlformats.org/officeDocument/2006/relationships" xmlns:p="http://schemas.openxmlformats.org/presentationml/2006/main">
  <p:tag name="TIMING" val="|6.4"/>
</p:tagLst>
</file>

<file path=ppt/tags/tag14.xml><?xml version="1.0" encoding="utf-8"?>
<p:tagLst xmlns:a="http://schemas.openxmlformats.org/drawingml/2006/main" xmlns:r="http://schemas.openxmlformats.org/officeDocument/2006/relationships" xmlns:p="http://schemas.openxmlformats.org/presentationml/2006/main">
  <p:tag name="TIMING" val="|30.8"/>
</p:tagLst>
</file>

<file path=ppt/tags/tag15.xml><?xml version="1.0" encoding="utf-8"?>
<p:tagLst xmlns:a="http://schemas.openxmlformats.org/drawingml/2006/main" xmlns:r="http://schemas.openxmlformats.org/officeDocument/2006/relationships" xmlns:p="http://schemas.openxmlformats.org/presentationml/2006/main">
  <p:tag name="TIMING" val="|1|18.7"/>
</p:tagLst>
</file>

<file path=ppt/tags/tag16.xml><?xml version="1.0" encoding="utf-8"?>
<p:tagLst xmlns:a="http://schemas.openxmlformats.org/drawingml/2006/main" xmlns:r="http://schemas.openxmlformats.org/officeDocument/2006/relationships" xmlns:p="http://schemas.openxmlformats.org/presentationml/2006/main">
  <p:tag name="TIMING" val="|0.4|0.6|1.2"/>
</p:tagLst>
</file>

<file path=ppt/tags/tag17.xml><?xml version="1.0" encoding="utf-8"?>
<p:tagLst xmlns:a="http://schemas.openxmlformats.org/drawingml/2006/main" xmlns:r="http://schemas.openxmlformats.org/officeDocument/2006/relationships" xmlns:p="http://schemas.openxmlformats.org/presentationml/2006/main">
  <p:tag name="TIMING" val="|0.5|1.3|0.7|0.9|1.1|1.5|0.8|2.3|39.8"/>
</p:tagLst>
</file>

<file path=ppt/tags/tag18.xml><?xml version="1.0" encoding="utf-8"?>
<p:tagLst xmlns:a="http://schemas.openxmlformats.org/drawingml/2006/main" xmlns:r="http://schemas.openxmlformats.org/officeDocument/2006/relationships" xmlns:p="http://schemas.openxmlformats.org/presentationml/2006/main">
  <p:tag name="TIMING" val="|64.3"/>
</p:tagLst>
</file>

<file path=ppt/tags/tag19.xml><?xml version="1.0" encoding="utf-8"?>
<p:tagLst xmlns:a="http://schemas.openxmlformats.org/drawingml/2006/main" xmlns:r="http://schemas.openxmlformats.org/officeDocument/2006/relationships" xmlns:p="http://schemas.openxmlformats.org/presentationml/2006/main">
  <p:tag name="TIMING" val="|10|0.7|1|1.1|2"/>
</p:tagLst>
</file>

<file path=ppt/tags/tag2.xml><?xml version="1.0" encoding="utf-8"?>
<p:tagLst xmlns:a="http://schemas.openxmlformats.org/drawingml/2006/main" xmlns:r="http://schemas.openxmlformats.org/officeDocument/2006/relationships" xmlns:p="http://schemas.openxmlformats.org/presentationml/2006/main">
  <p:tag name="TIMING" val="|5.7"/>
</p:tagLst>
</file>

<file path=ppt/tags/tag3.xml><?xml version="1.0" encoding="utf-8"?>
<p:tagLst xmlns:a="http://schemas.openxmlformats.org/drawingml/2006/main" xmlns:r="http://schemas.openxmlformats.org/officeDocument/2006/relationships" xmlns:p="http://schemas.openxmlformats.org/presentationml/2006/main">
  <p:tag name="TIMING" val="|7.4|21"/>
</p:tagLst>
</file>

<file path=ppt/tags/tag4.xml><?xml version="1.0" encoding="utf-8"?>
<p:tagLst xmlns:a="http://schemas.openxmlformats.org/drawingml/2006/main" xmlns:r="http://schemas.openxmlformats.org/officeDocument/2006/relationships" xmlns:p="http://schemas.openxmlformats.org/presentationml/2006/main">
  <p:tag name="TIMING" val="|18.5|10.5"/>
</p:tagLst>
</file>

<file path=ppt/tags/tag5.xml><?xml version="1.0" encoding="utf-8"?>
<p:tagLst xmlns:a="http://schemas.openxmlformats.org/drawingml/2006/main" xmlns:r="http://schemas.openxmlformats.org/officeDocument/2006/relationships" xmlns:p="http://schemas.openxmlformats.org/presentationml/2006/main">
  <p:tag name="TIMING" val="|0.8|6.6|0.7|3.7"/>
</p:tagLst>
</file>

<file path=ppt/tags/tag6.xml><?xml version="1.0" encoding="utf-8"?>
<p:tagLst xmlns:a="http://schemas.openxmlformats.org/drawingml/2006/main" xmlns:r="http://schemas.openxmlformats.org/officeDocument/2006/relationships" xmlns:p="http://schemas.openxmlformats.org/presentationml/2006/main">
  <p:tag name="TIMING" val="|1|5.2|2.1|2.2|1.3|0.7"/>
</p:tagLst>
</file>

<file path=ppt/tags/tag7.xml><?xml version="1.0" encoding="utf-8"?>
<p:tagLst xmlns:a="http://schemas.openxmlformats.org/drawingml/2006/main" xmlns:r="http://schemas.openxmlformats.org/officeDocument/2006/relationships" xmlns:p="http://schemas.openxmlformats.org/presentationml/2006/main">
  <p:tag name="TIMING" val="|5.1|15.6|14.4"/>
</p:tagLst>
</file>

<file path=ppt/tags/tag8.xml><?xml version="1.0" encoding="utf-8"?>
<p:tagLst xmlns:a="http://schemas.openxmlformats.org/drawingml/2006/main" xmlns:r="http://schemas.openxmlformats.org/officeDocument/2006/relationships" xmlns:p="http://schemas.openxmlformats.org/presentationml/2006/main">
  <p:tag name="TIMING" val="|3.4|31.6|1.5|9|23.6|34.2"/>
</p:tagLst>
</file>

<file path=ppt/tags/tag9.xml><?xml version="1.0" encoding="utf-8"?>
<p:tagLst xmlns:a="http://schemas.openxmlformats.org/drawingml/2006/main" xmlns:r="http://schemas.openxmlformats.org/officeDocument/2006/relationships" xmlns:p="http://schemas.openxmlformats.org/presentationml/2006/main">
  <p:tag name="TIMING" val="|13.7|4.7|30.8"/>
</p:tagLst>
</file>

<file path=ppt/theme/theme1.xml><?xml version="1.0" encoding="utf-8"?>
<a:theme xmlns:a="http://schemas.openxmlformats.org/drawingml/2006/main" name="テンプレート１">
  <a:themeElements>
    <a:clrScheme name="エレメント">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0525422_TF03462902_TF03462902.potx" id="{02D0321B-21D9-4027-9B72-C353EBBA4661}" vid="{38B294C9-4D7D-463A-915F-3A86E1F58C67}"/>
    </a:ext>
  </a:extLst>
</a:theme>
</file>

<file path=ppt/theme/theme2.xml><?xml version="1.0" encoding="utf-8"?>
<a:theme xmlns:a="http://schemas.openxmlformats.org/drawingml/2006/main" name="Office テーマ">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2c85782-91b6-4975-a634-e8e07eaefb77" xsi:nil="true"/>
    <lcf76f155ced4ddcb4097134ff3c332f xmlns="2d1ea268-d48d-4116-b47f-7af0042b511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68C8F7E10C6017469919F1EAF3743934" ma:contentTypeVersion="14" ma:contentTypeDescription="新しいドキュメントを作成します。" ma:contentTypeScope="" ma:versionID="e78e71dc067ecf08488aed6367d7768c">
  <xsd:schema xmlns:xsd="http://www.w3.org/2001/XMLSchema" xmlns:xs="http://www.w3.org/2001/XMLSchema" xmlns:p="http://schemas.microsoft.com/office/2006/metadata/properties" xmlns:ns2="2d1ea268-d48d-4116-b47f-7af0042b5115" xmlns:ns3="92c85782-91b6-4975-a634-e8e07eaefb77" targetNamespace="http://schemas.microsoft.com/office/2006/metadata/properties" ma:root="true" ma:fieldsID="01080205e2bfc05f90dff5e94552c7ac" ns2:_="" ns3:_="">
    <xsd:import namespace="2d1ea268-d48d-4116-b47f-7af0042b5115"/>
    <xsd:import namespace="92c85782-91b6-4975-a634-e8e07eaefb7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1ea268-d48d-4116-b47f-7af0042b51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5efb9172-ed01-4b15-a485-c06beb5524f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description="" ma:hidden="true" ma:indexed="true" ma:internalName="MediaServiceDateTaken" ma:readOnly="true">
      <xsd:simpleType>
        <xsd:restriction base="dms:Text"/>
      </xsd:simpleType>
    </xsd:element>
    <xsd:element name="MediaServiceLocation" ma:index="16" nillable="true" ma:displayName="Location" ma:descrip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2c85782-91b6-4975-a634-e8e07eaefb7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e2d2a6c-83bc-4418-934a-1370e02fb35a}" ma:internalName="TaxCatchAll" ma:showField="CatchAllData" ma:web="92c85782-91b6-4975-a634-e8e07eaefb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1ED366-B278-4CE7-8D92-3BD225E0718D}">
  <ds:schemaRefs>
    <ds:schemaRef ds:uri="http://purl.org/dc/terms/"/>
    <ds:schemaRef ds:uri="2d1ea268-d48d-4116-b47f-7af0042b5115"/>
    <ds:schemaRef ds:uri="http://purl.org/dc/elements/1.1/"/>
    <ds:schemaRef ds:uri="http://schemas.microsoft.com/office/2006/metadata/properties"/>
    <ds:schemaRef ds:uri="92c85782-91b6-4975-a634-e8e07eaefb77"/>
    <ds:schemaRef ds:uri="http://purl.org/dc/dcmitype/"/>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08E8B7E0-FE38-484A-A7B8-9BC661CB8A8C}">
  <ds:schemaRefs>
    <ds:schemaRef ds:uri="http://schemas.microsoft.com/sharepoint/v3/contenttype/forms"/>
  </ds:schemaRefs>
</ds:datastoreItem>
</file>

<file path=customXml/itemProps3.xml><?xml version="1.0" encoding="utf-8"?>
<ds:datastoreItem xmlns:ds="http://schemas.openxmlformats.org/officeDocument/2006/customXml" ds:itemID="{58EB6EB8-0EC6-421A-8169-029D84EAA8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1ea268-d48d-4116-b47f-7af0042b5115"/>
    <ds:schemaRef ds:uri="92c85782-91b6-4975-a634-e8e07eaefb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5ee6e94-d455-43df-b19e-97dde671e91e}" enabled="1" method="Standard" siteId="{12070d49-0d58-40e3-8d87-8f8077d1ef42}" removed="0"/>
</clbl:labelList>
</file>

<file path=docProps/app.xml><?xml version="1.0" encoding="utf-8"?>
<Properties xmlns="http://schemas.openxmlformats.org/officeDocument/2006/extended-properties" xmlns:vt="http://schemas.openxmlformats.org/officeDocument/2006/docPropsVTypes">
  <Template/>
  <TotalTime>1764</TotalTime>
  <Words>2144</Words>
  <Application>Microsoft Office PowerPoint</Application>
  <PresentationFormat>ユーザー設定</PresentationFormat>
  <Paragraphs>240</Paragraphs>
  <Slides>26</Slides>
  <Notes>25</Notes>
  <HiddenSlides>0</HiddenSlides>
  <MMClips>26</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26</vt:i4>
      </vt:variant>
    </vt:vector>
  </HeadingPairs>
  <TitlesOfParts>
    <vt:vector size="34" baseType="lpstr">
      <vt:lpstr>HGP明朝B</vt:lpstr>
      <vt:lpstr>HGSｺﾞｼｯｸE</vt:lpstr>
      <vt:lpstr>HG丸ｺﾞｼｯｸM-PRO</vt:lpstr>
      <vt:lpstr>Meiryo UI</vt:lpstr>
      <vt:lpstr>ＭＳ ゴシック</vt:lpstr>
      <vt:lpstr>Arial</vt:lpstr>
      <vt:lpstr>Wingdings</vt:lpstr>
      <vt:lpstr>テンプレート１</vt:lpstr>
      <vt:lpstr>１．ガイダンス</vt:lpstr>
      <vt:lpstr>本日の内容</vt:lpstr>
      <vt:lpstr>課題研究が求める成果</vt:lpstr>
      <vt:lpstr>そういった人材が求められている！</vt:lpstr>
      <vt:lpstr>なぜ今、課題研究なのか？ 　～大学入試改革～</vt:lpstr>
      <vt:lpstr>PowerPoint プレゼンテーション</vt:lpstr>
      <vt:lpstr>高津高校での課題研究</vt:lpstr>
      <vt:lpstr>高津ＬＣⅡ～課題研究～</vt:lpstr>
      <vt:lpstr>課題研究とは？</vt:lpstr>
      <vt:lpstr>よくある勘違い</vt:lpstr>
      <vt:lpstr>テーマ・RQ・仮説の関係</vt:lpstr>
      <vt:lpstr>よくある勘違い</vt:lpstr>
      <vt:lpstr>高津ＬＣⅡ～成果を発表～</vt:lpstr>
      <vt:lpstr>高津ＬＣⅡ～成果を発表～</vt:lpstr>
      <vt:lpstr>高津ＬＣⅡ～いつ何をする？～</vt:lpstr>
      <vt:lpstr>高津ＬＣⅡ～テーマ決定～</vt:lpstr>
      <vt:lpstr>高津ＬＣⅡ～テーマ決定～</vt:lpstr>
      <vt:lpstr>高津ＬＣⅡ～どう評価する？～</vt:lpstr>
      <vt:lpstr>創造探究事業</vt:lpstr>
      <vt:lpstr>高津ＬＣⅡ 　～より良い研究のために～</vt:lpstr>
      <vt:lpstr>高津ＬＣⅡ 　～より良い研究のために～</vt:lpstr>
      <vt:lpstr>高津ＬＣⅡ 　～より良い研究のために～</vt:lpstr>
      <vt:lpstr>高津ＬＣⅡ 　～より良い研究のために～</vt:lpstr>
      <vt:lpstr>必要な物品購入について</vt:lpstr>
      <vt:lpstr>教員や班員との資料共有方法</vt:lpstr>
      <vt:lpstr>ねらいの再確認</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１．ガイダンス</dc:title>
  <dc:creator>Administrator</dc:creator>
  <cp:lastModifiedBy>前川　紘紀</cp:lastModifiedBy>
  <cp:revision>191</cp:revision>
  <cp:lastPrinted>2022-03-16T06:19:55Z</cp:lastPrinted>
  <dcterms:created xsi:type="dcterms:W3CDTF">2018-03-15T01:31:29Z</dcterms:created>
  <dcterms:modified xsi:type="dcterms:W3CDTF">2025-08-06T01:25:34Z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11396800.0000000</vt:lpwstr>
  </property>
  <property fmtid="{D5CDD505-2E9C-101B-9397-08002B2CF9AE}" pid="3" name="ContentTypeId">
    <vt:lpwstr>0x01010068C8F7E10C6017469919F1EAF3743934</vt:lpwstr>
  </property>
  <property fmtid="{D5CDD505-2E9C-101B-9397-08002B2CF9AE}" pid="4" name="MediaServiceImageTags">
    <vt:lpwstr/>
  </property>
</Properties>
</file>