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image/png" Extension="png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2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9.xml"/>
  <Override ContentType="application/vnd.openxmlformats-officedocument.presentationml.slide+xml" PartName="/ppt/slides/slide5.xml"/>
  <Override ContentType="application/vnd.openxmlformats-officedocument.presentationml.slide+xml" PartName="/ppt/slides/slide8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5"/>
  </p:sldMasterIdLst>
  <p:notesMasterIdLst>
    <p:notesMasterId r:id="rId6"/>
  </p:notesMasterIdLst>
  <p:sldIdLst>
    <p:sldId id="256" r:id="rId7"/>
    <p:sldId id="257" r:id="rId8"/>
    <p:sldId id="258" r:id="rId9"/>
    <p:sldId id="259" r:id="rId10"/>
    <p:sldId id="260" r:id="rId11"/>
    <p:sldId id="261" r:id="rId12"/>
    <p:sldId id="262" r:id="rId13"/>
    <p:sldId id="263" r:id="rId14"/>
    <p:sldId id="264" r:id="rId15"/>
    <p:sldId id="265" r:id="rId16"/>
    <p:sldId id="266" r:id="rId17"/>
    <p:sldId id="267" r:id="rId18"/>
  </p:sldIdLst>
  <p:sldSz cy="5143500" cx="9144000"/>
  <p:notesSz cx="6858000" cy="9144000"/>
  <p:embeddedFontLst>
    <p:embeddedFont>
      <p:font typeface="M PLUS Rounded 1c"/>
      <p:regular r:id="rId19"/>
      <p:bold r:id="rId20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747775"/>
          </p15:clr>
        </p15:guide>
        <p15:guide id="2" pos="2880">
          <p15:clr>
            <a:srgbClr val="747775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tableStyles.xml><?xml version="1.0" encoding="utf-8"?>
<a:tblStyleLst xmlns:a="http://schemas.openxmlformats.org/drawingml/2006/main" xmlns:r="http://schemas.openxmlformats.org/officeDocument/2006/relationships" def="{CC89A68C-5B54-45AC-81FE-AF56EB658F59}">
  <a:tblStyle styleId="{CC89A68C-5B54-45AC-81FE-AF56EB658F59}" styleName="Table_0">
    <a:wholeTbl>
      <a:tcTxStyle>
        <a:font>
          <a:latin typeface="Arial"/>
          <a:ea typeface="Arial"/>
          <a:cs typeface="Arial"/>
        </a:font>
        <a:srgbClr val="000000"/>
      </a:tcTxStyle>
      <a:tcStyle>
        <a:tcBdr>
          <a:lef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left>
          <a:right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right>
          <a:top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top>
          <a:bottom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bottom>
          <a:insideH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H>
          <a:insideV>
            <a:ln cap="flat" cmpd="sng" w="9525">
              <a:solidFill>
                <a:srgbClr val="9E9E9E"/>
              </a:solidFill>
              <a:prstDash val="solid"/>
              <a:round/>
              <a:headEnd len="sm" w="sm" type="none"/>
              <a:tailEnd len="sm" w="sm" type="none"/>
            </a:ln>
          </a:insideV>
        </a:tcBdr>
      </a:tcStyle>
    </a:wholeTbl>
    <a:band1H>
      <a:tcTxStyle/>
    </a:band1H>
    <a:band2H>
      <a:tcTxStyle/>
    </a:band2H>
    <a:band1V>
      <a:tcTxStyle/>
    </a:band1V>
    <a:band2V>
      <a:tcTxStyle/>
    </a:band2V>
    <a:lastCol>
      <a:tcTxStyle/>
    </a:lastCol>
    <a:firstCol>
      <a:tcTxStyle/>
    </a:firstCol>
    <a:lastRow>
      <a:tcTxStyle/>
    </a:lastRow>
    <a:seCell>
      <a:tcTxStyle/>
    </a:seCell>
    <a:swCell>
      <a:tcTxStyle/>
    </a:swCell>
    <a:firstRow>
      <a:tcTxStyle/>
    </a:firstRow>
    <a:neCell>
      <a:tcTxStyle/>
    </a:neCell>
    <a:nwCell>
      <a:tcTxStyle/>
    </a:nwCell>
  </a:tblStyle>
</a:tblStyleLst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font" Target="fonts/MPLUSRounded1c-bold.fntdata"/><Relationship Id="rId11" Type="http://schemas.openxmlformats.org/officeDocument/2006/relationships/slide" Target="slides/slide5.xml"/><Relationship Id="rId10" Type="http://schemas.openxmlformats.org/officeDocument/2006/relationships/slide" Target="slides/slide4.xml"/><Relationship Id="rId13" Type="http://schemas.openxmlformats.org/officeDocument/2006/relationships/slide" Target="slides/slide7.xml"/><Relationship Id="rId12" Type="http://schemas.openxmlformats.org/officeDocument/2006/relationships/slide" Target="slides/slide6.xml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tableStyles" Target="tableStyles.xml"/><Relationship Id="rId9" Type="http://schemas.openxmlformats.org/officeDocument/2006/relationships/slide" Target="slides/slide3.xml"/><Relationship Id="rId15" Type="http://schemas.openxmlformats.org/officeDocument/2006/relationships/slide" Target="slides/slide9.xml"/><Relationship Id="rId14" Type="http://schemas.openxmlformats.org/officeDocument/2006/relationships/slide" Target="slides/slide8.xml"/><Relationship Id="rId17" Type="http://schemas.openxmlformats.org/officeDocument/2006/relationships/slide" Target="slides/slide11.xml"/><Relationship Id="rId16" Type="http://schemas.openxmlformats.org/officeDocument/2006/relationships/slide" Target="slides/slide10.xml"/><Relationship Id="rId5" Type="http://schemas.openxmlformats.org/officeDocument/2006/relationships/slideMaster" Target="slideMasters/slideMaster1.xml"/><Relationship Id="rId19" Type="http://schemas.openxmlformats.org/officeDocument/2006/relationships/font" Target="fonts/MPLUSRounded1c-regular.fntdata"/><Relationship Id="rId6" Type="http://schemas.openxmlformats.org/officeDocument/2006/relationships/notesMaster" Target="notesMasters/notesMaster1.xml"/><Relationship Id="rId18" Type="http://schemas.openxmlformats.org/officeDocument/2006/relationships/slide" Target="slides/slide12.xml"/><Relationship Id="rId7" Type="http://schemas.openxmlformats.org/officeDocument/2006/relationships/slide" Target="slides/slide1.xml"/><Relationship Id="rId8" Type="http://schemas.openxmlformats.org/officeDocument/2006/relationships/slide" Target="slides/slide2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1pPr>
            <a:lvl2pPr indent="-298450" lvl="1" marL="9144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2pPr>
            <a:lvl3pPr indent="-298450" lvl="2" marL="13716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3pPr>
            <a:lvl4pPr indent="-298450" lvl="3" marL="18288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4pPr>
            <a:lvl5pPr indent="-298450" lvl="4" marL="22860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5pPr>
            <a:lvl6pPr indent="-298450" lvl="5" marL="27432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6pPr>
            <a:lvl7pPr indent="-298450" lvl="6" marL="3200400">
              <a:spcBef>
                <a:spcPts val="0"/>
              </a:spcBef>
              <a:spcAft>
                <a:spcPts val="0"/>
              </a:spcAft>
              <a:buSzPts val="1100"/>
              <a:buChar char="●"/>
              <a:defRPr sz="1100"/>
            </a:lvl7pPr>
            <a:lvl8pPr indent="-298450" lvl="7" marL="3657600">
              <a:spcBef>
                <a:spcPts val="0"/>
              </a:spcBef>
              <a:spcAft>
                <a:spcPts val="0"/>
              </a:spcAft>
              <a:buSzPts val="1100"/>
              <a:buChar char="○"/>
              <a:defRPr sz="1100"/>
            </a:lvl8pPr>
            <a:lvl9pPr indent="-298450" lvl="8" marL="4114800">
              <a:spcBef>
                <a:spcPts val="0"/>
              </a:spcBef>
              <a:spcAft>
                <a:spcPts val="0"/>
              </a:spcAft>
              <a:buSzPts val="1100"/>
              <a:buChar char="■"/>
              <a:defRPr sz="1100"/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0" name="Shape 5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" name="Google Shape;51;g28ac9789cc4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2" name="Google Shape;52;g28ac9789cc4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80" name="Shape 18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1" name="Google Shape;181;g32988e66196_0_7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82" name="Google Shape;182;g32988e66196_0_7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95" name="Shape 1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6" name="Google Shape;196;g32ebd184e0f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97" name="Google Shape;197;g32ebd184e0f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202" name="Shape 20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3" name="Google Shape;203;g32ebd184e0f_0_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204" name="Google Shape;204;g32ebd184e0f_0_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57" name="Shape 5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" name="Google Shape;58;g32c2a0331df_0_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59" name="Google Shape;59;g32c2a0331df_0_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9" name="Shape 6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" name="Google Shape;70;g32434662981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71" name="Google Shape;71;g32434662981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g3297ed00dc0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90" name="Google Shape;90;g3297ed00dc0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5" name="Shape 1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6" name="Google Shape;106;g3297ed00dc0_0_4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07" name="Google Shape;107;g3297ed00dc0_0_4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g32986ebd9f5_0_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0" name="Google Shape;120;g32986ebd9f5_0_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5" name="Shape 1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6" name="Google Shape;126;g32986ebd9f5_0_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27" name="Google Shape;127;g32986ebd9f5_0_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g32988e66196_0_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43" name="Google Shape;143;g32988e66196_0_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68" name="Shape 1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9" name="Google Shape;169;g32988e66196_0_4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</p:spPr>
      </p:sp>
      <p:sp>
        <p:nvSpPr>
          <p:cNvPr id="170" name="Google Shape;170;g32988e66196_0_4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2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1pPr>
            <a:lvl2pPr lvl="1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2pPr>
            <a:lvl3pPr lvl="2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3pPr>
            <a:lvl4pPr lvl="3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4pPr>
            <a:lvl5pPr lvl="4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5pPr>
            <a:lvl6pPr lvl="5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6pPr>
            <a:lvl7pPr lvl="6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7pPr>
            <a:lvl8pPr lvl="7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8pPr>
            <a:lvl9pPr lvl="8" algn="ctr">
              <a:spcBef>
                <a:spcPts val="0"/>
              </a:spcBef>
              <a:spcAft>
                <a:spcPts val="0"/>
              </a:spcAft>
              <a:buSzPts val="5200"/>
              <a:buNone/>
              <a:defRPr sz="5200"/>
            </a:lvl9pPr>
          </a:lstStyle>
          <a:p/>
        </p:txBody>
      </p:sp>
      <p:sp>
        <p:nvSpPr>
          <p:cNvPr id="11" name="Google Shape;11;p2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800"/>
              <a:buNone/>
              <a:defRPr sz="2800"/>
            </a:lvl9pPr>
          </a:lstStyle>
          <a:p/>
        </p:txBody>
      </p:sp>
      <p:sp>
        <p:nvSpPr>
          <p:cNvPr id="12" name="Google Shape;12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44" name="Shape 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" name="Google Shape;45;p11"/>
          <p:cNvSpPr txBox="1"/>
          <p:nvPr>
            <p:ph hasCustomPrompt="1" type="title"/>
          </p:nvPr>
        </p:nvSpPr>
        <p:spPr>
          <a:xfrm>
            <a:off x="311700" y="1106125"/>
            <a:ext cx="8520600" cy="19635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1pPr>
            <a:lvl2pPr lvl="1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2pPr>
            <a:lvl3pPr lvl="2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3pPr>
            <a:lvl4pPr lvl="3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4pPr>
            <a:lvl5pPr lvl="4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5pPr>
            <a:lvl6pPr lvl="5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6pPr>
            <a:lvl7pPr lvl="6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7pPr>
            <a:lvl8pPr lvl="7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8pPr>
            <a:lvl9pPr lvl="8" algn="ctr">
              <a:spcBef>
                <a:spcPts val="0"/>
              </a:spcBef>
              <a:spcAft>
                <a:spcPts val="0"/>
              </a:spcAft>
              <a:buSzPts val="12000"/>
              <a:buNone/>
              <a:defRPr sz="12000"/>
            </a:lvl9pPr>
          </a:lstStyle>
          <a:p>
            <a:r>
              <a:t>xx%</a:t>
            </a:r>
          </a:p>
        </p:txBody>
      </p:sp>
      <p:sp>
        <p:nvSpPr>
          <p:cNvPr id="46" name="Google Shape;46;p11"/>
          <p:cNvSpPr txBox="1"/>
          <p:nvPr>
            <p:ph idx="1" type="body"/>
          </p:nvPr>
        </p:nvSpPr>
        <p:spPr>
          <a:xfrm>
            <a:off x="311700" y="3152225"/>
            <a:ext cx="8520600" cy="13008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 algn="ctr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 algn="ctr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 algn="ctr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 algn="ctr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 algn="ctr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 algn="ctr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 algn="ctr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7" name="Google Shape;47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48" name="Shape 4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Google Shape;49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13" name="Shape 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Google Shape;14;p3"/>
          <p:cNvSpPr txBox="1"/>
          <p:nvPr>
            <p:ph type="title"/>
          </p:nvPr>
        </p:nvSpPr>
        <p:spPr>
          <a:xfrm>
            <a:off x="311700" y="2150850"/>
            <a:ext cx="8520600" cy="841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 sz="3600"/>
            </a:lvl9pPr>
          </a:lstStyle>
          <a:p/>
        </p:txBody>
      </p:sp>
      <p:sp>
        <p:nvSpPr>
          <p:cNvPr id="15" name="Google Shape;15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16" name="Shape 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Google Shape;17;p4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18" name="Google Shape;18;p4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19" name="Google Shape;1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20" name="Shape 2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Google Shape;21;p5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2" name="Google Shape;22;p5"/>
          <p:cNvSpPr txBox="1"/>
          <p:nvPr>
            <p:ph idx="1" type="body"/>
          </p:nvPr>
        </p:nvSpPr>
        <p:spPr>
          <a:xfrm>
            <a:off x="3117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3" name="Google Shape;23;p5"/>
          <p:cNvSpPr txBox="1"/>
          <p:nvPr>
            <p:ph idx="2" type="body"/>
          </p:nvPr>
        </p:nvSpPr>
        <p:spPr>
          <a:xfrm>
            <a:off x="4832400" y="1152475"/>
            <a:ext cx="3999900" cy="3416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24" name="Google Shape;2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6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7" name="Google Shape;2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28" name="Shape 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Google Shape;2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30" name="Google Shape;3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1" name="Google Shape;3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spTree>
      <p:nvGrpSpPr>
        <p:cNvPr id="32" name="Shape 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" name="Google Shape;33;p8"/>
          <p:cNvSpPr txBox="1"/>
          <p:nvPr>
            <p:ph type="title"/>
          </p:nvPr>
        </p:nvSpPr>
        <p:spPr>
          <a:xfrm>
            <a:off x="490250" y="450150"/>
            <a:ext cx="63678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1pPr>
            <a:lvl2pPr lvl="1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2pPr>
            <a:lvl3pPr lvl="2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3pPr>
            <a:lvl4pPr lvl="3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4pPr>
            <a:lvl5pPr lvl="4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5pPr>
            <a:lvl6pPr lvl="5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6pPr>
            <a:lvl7pPr lvl="6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7pPr>
            <a:lvl8pPr lvl="7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8pPr>
            <a:lvl9pPr lvl="8">
              <a:spcBef>
                <a:spcPts val="0"/>
              </a:spcBef>
              <a:spcAft>
                <a:spcPts val="0"/>
              </a:spcAft>
              <a:buSzPts val="4800"/>
              <a:buNone/>
              <a:defRPr sz="4800"/>
            </a:lvl9pPr>
          </a:lstStyle>
          <a:p/>
        </p:txBody>
      </p:sp>
      <p:sp>
        <p:nvSpPr>
          <p:cNvPr id="34" name="Google Shape;3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9"/>
          <p:cNvSpPr/>
          <p:nvPr/>
        </p:nvSpPr>
        <p:spPr>
          <a:xfrm>
            <a:off x="4572000" y="-125"/>
            <a:ext cx="4572000" cy="51435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37" name="Google Shape;37;p9"/>
          <p:cNvSpPr txBox="1"/>
          <p:nvPr>
            <p:ph type="title"/>
          </p:nvPr>
        </p:nvSpPr>
        <p:spPr>
          <a:xfrm>
            <a:off x="265500" y="1233175"/>
            <a:ext cx="4045200" cy="14823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38" name="Google Shape;38;p9"/>
          <p:cNvSpPr txBox="1"/>
          <p:nvPr>
            <p:ph idx="1" type="subTitle"/>
          </p:nvPr>
        </p:nvSpPr>
        <p:spPr>
          <a:xfrm>
            <a:off x="265500" y="28030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39" name="Google Shape;39;p9"/>
          <p:cNvSpPr txBox="1"/>
          <p:nvPr>
            <p:ph idx="2" type="body"/>
          </p:nvPr>
        </p:nvSpPr>
        <p:spPr>
          <a:xfrm>
            <a:off x="4939500" y="724075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431800" lvl="0" marL="457200">
              <a:spcBef>
                <a:spcPts val="0"/>
              </a:spcBef>
              <a:spcAft>
                <a:spcPts val="0"/>
              </a:spcAft>
              <a:buSzPts val="3200"/>
              <a:buChar char="●"/>
              <a:defRPr/>
            </a:lvl1pPr>
            <a:lvl2pPr indent="-406400" lvl="1" marL="914400">
              <a:spcBef>
                <a:spcPts val="0"/>
              </a:spcBef>
              <a:spcAft>
                <a:spcPts val="0"/>
              </a:spcAft>
              <a:buSzPts val="2800"/>
              <a:buChar char="○"/>
              <a:defRPr/>
            </a:lvl2pPr>
            <a:lvl3pPr indent="-381000" lvl="2" marL="1371600">
              <a:spcBef>
                <a:spcPts val="0"/>
              </a:spcBef>
              <a:spcAft>
                <a:spcPts val="0"/>
              </a:spcAft>
              <a:buSzPts val="2400"/>
              <a:buChar char="■"/>
              <a:defRPr/>
            </a:lvl3pPr>
            <a:lvl4pPr indent="-368300" lvl="3" marL="1828800">
              <a:spcBef>
                <a:spcPts val="0"/>
              </a:spcBef>
              <a:spcAft>
                <a:spcPts val="0"/>
              </a:spcAft>
              <a:buSzPts val="2200"/>
              <a:buChar char="●"/>
              <a:defRPr/>
            </a:lvl4pPr>
            <a:lvl5pPr indent="-355600" lvl="4" marL="2286000">
              <a:spcBef>
                <a:spcPts val="0"/>
              </a:spcBef>
              <a:spcAft>
                <a:spcPts val="0"/>
              </a:spcAft>
              <a:buSzPts val="2000"/>
              <a:buChar char="○"/>
              <a:defRPr/>
            </a:lvl5pPr>
            <a:lvl6pPr indent="-342900" lvl="5" marL="2743200">
              <a:spcBef>
                <a:spcPts val="0"/>
              </a:spcBef>
              <a:spcAft>
                <a:spcPts val="0"/>
              </a:spcAft>
              <a:buSzPts val="1800"/>
              <a:buChar char="■"/>
              <a:defRPr/>
            </a:lvl6pPr>
            <a:lvl7pPr indent="-330200" lvl="6" marL="3200400">
              <a:spcBef>
                <a:spcPts val="0"/>
              </a:spcBef>
              <a:spcAft>
                <a:spcPts val="0"/>
              </a:spcAft>
              <a:buSzPts val="16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40" name="Google Shape;40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41" name="Shape 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2" name="Google Shape;42;p10"/>
          <p:cNvSpPr txBox="1"/>
          <p:nvPr>
            <p:ph idx="1" type="body"/>
          </p:nvPr>
        </p:nvSpPr>
        <p:spPr>
          <a:xfrm>
            <a:off x="311700" y="4230575"/>
            <a:ext cx="5998800" cy="60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200"/>
              <a:buNone/>
              <a:defRPr/>
            </a:lvl1pPr>
          </a:lstStyle>
          <a:p/>
        </p:txBody>
      </p:sp>
      <p:sp>
        <p:nvSpPr>
          <p:cNvPr id="43" name="Google Shape;43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simple-light-2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253850"/>
            <a:ext cx="8520600" cy="57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M PLUS Rounded 1c"/>
              <a:buNone/>
              <a:defRPr sz="36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957038"/>
            <a:ext cx="8520600" cy="3416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4318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3200"/>
              <a:buFont typeface="M PLUS Rounded 1c"/>
              <a:buChar char="●"/>
              <a:defRPr sz="3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1pPr>
            <a:lvl2pPr indent="-4064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800"/>
              <a:buFont typeface="M PLUS Rounded 1c"/>
              <a:buChar char="○"/>
              <a:defRPr sz="2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2pPr>
            <a:lvl3pPr indent="-3810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400"/>
              <a:buFont typeface="M PLUS Rounded 1c"/>
              <a:buChar char="■"/>
              <a:defRPr sz="24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3pPr>
            <a:lvl4pPr indent="-3683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200"/>
              <a:buFont typeface="M PLUS Rounded 1c"/>
              <a:buChar char="●"/>
              <a:defRPr sz="22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4pPr>
            <a:lvl5pPr indent="-3556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2000"/>
              <a:buFont typeface="M PLUS Rounded 1c"/>
              <a:buChar char="○"/>
              <a:defRPr sz="20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5pPr>
            <a:lvl6pPr indent="-3429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M PLUS Rounded 1c"/>
              <a:buChar char="■"/>
              <a:defRPr sz="18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6pPr>
            <a:lvl7pPr indent="-3302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600"/>
              <a:buFont typeface="M PLUS Rounded 1c"/>
              <a:buChar char="●"/>
              <a:defRPr sz="1600"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○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M PLUS Rounded 1c"/>
              <a:buChar char="■"/>
              <a:defRPr>
                <a:solidFill>
                  <a:schemeClr val="dk2"/>
                </a:solidFill>
                <a:latin typeface="M PLUS Rounded 1c"/>
                <a:ea typeface="M PLUS Rounded 1c"/>
                <a:cs typeface="M PLUS Rounded 1c"/>
                <a:sym typeface="M PLUS Rounded 1c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</a:defRPr>
            </a:lvl1pPr>
            <a:lvl2pPr lvl="1" algn="r">
              <a:buNone/>
              <a:defRPr sz="1000">
                <a:solidFill>
                  <a:schemeClr val="dk2"/>
                </a:solidFill>
              </a:defRPr>
            </a:lvl2pPr>
            <a:lvl3pPr lvl="2" algn="r">
              <a:buNone/>
              <a:defRPr sz="1000">
                <a:solidFill>
                  <a:schemeClr val="dk2"/>
                </a:solidFill>
              </a:defRPr>
            </a:lvl3pPr>
            <a:lvl4pPr lvl="3" algn="r">
              <a:buNone/>
              <a:defRPr sz="1000">
                <a:solidFill>
                  <a:schemeClr val="dk2"/>
                </a:solidFill>
              </a:defRPr>
            </a:lvl4pPr>
            <a:lvl5pPr lvl="4" algn="r">
              <a:buNone/>
              <a:defRPr sz="1000">
                <a:solidFill>
                  <a:schemeClr val="dk2"/>
                </a:solidFill>
              </a:defRPr>
            </a:lvl5pPr>
            <a:lvl6pPr lvl="5" algn="r">
              <a:buNone/>
              <a:defRPr sz="1000">
                <a:solidFill>
                  <a:schemeClr val="dk2"/>
                </a:solidFill>
              </a:defRPr>
            </a:lvl6pPr>
            <a:lvl7pPr lvl="6" algn="r">
              <a:buNone/>
              <a:defRPr sz="1000">
                <a:solidFill>
                  <a:schemeClr val="dk2"/>
                </a:solidFill>
              </a:defRPr>
            </a:lvl7pPr>
            <a:lvl8pPr lvl="7" algn="r">
              <a:buNone/>
              <a:defRPr sz="1000">
                <a:solidFill>
                  <a:schemeClr val="dk2"/>
                </a:solidFill>
              </a:defRPr>
            </a:lvl8pPr>
            <a:lvl9pPr lvl="8" algn="r">
              <a:buNone/>
              <a:defRPr sz="1000">
                <a:solidFill>
                  <a:schemeClr val="dk2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ja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Relationship Id="rId3" Type="http://schemas.openxmlformats.org/officeDocument/2006/relationships/image" Target="../media/image14.png"/><Relationship Id="rId4" Type="http://schemas.openxmlformats.org/officeDocument/2006/relationships/image" Target="../media/image20.png"/><Relationship Id="rId5" Type="http://schemas.openxmlformats.org/officeDocument/2006/relationships/image" Target="../media/image1.png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Relationship Id="rId3" Type="http://schemas.openxmlformats.org/officeDocument/2006/relationships/image" Target="../media/image22.png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Relationship Id="rId3" Type="http://schemas.openxmlformats.org/officeDocument/2006/relationships/image" Target="../media/image21.png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12.png"/><Relationship Id="rId4" Type="http://schemas.openxmlformats.org/officeDocument/2006/relationships/image" Target="../media/image2.pn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6.pn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Relationship Id="rId3" Type="http://schemas.openxmlformats.org/officeDocument/2006/relationships/image" Target="../media/image8.png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Relationship Id="rId3" Type="http://schemas.openxmlformats.org/officeDocument/2006/relationships/image" Target="../media/image17.png"/><Relationship Id="rId4" Type="http://schemas.openxmlformats.org/officeDocument/2006/relationships/image" Target="../media/image3.png"/><Relationship Id="rId5" Type="http://schemas.openxmlformats.org/officeDocument/2006/relationships/image" Target="../media/image1.png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Relationship Id="rId3" Type="http://schemas.openxmlformats.org/officeDocument/2006/relationships/image" Target="../media/image10.png"/><Relationship Id="rId4" Type="http://schemas.openxmlformats.org/officeDocument/2006/relationships/image" Target="../media/image5.png"/><Relationship Id="rId5" Type="http://schemas.openxmlformats.org/officeDocument/2006/relationships/image" Target="../media/image16.png"/><Relationship Id="rId6" Type="http://schemas.openxmlformats.org/officeDocument/2006/relationships/image" Target="../media/image7.png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Relationship Id="rId3" Type="http://schemas.openxmlformats.org/officeDocument/2006/relationships/image" Target="../media/image13.png"/><Relationship Id="rId4" Type="http://schemas.openxmlformats.org/officeDocument/2006/relationships/image" Target="../media/image19.png"/><Relationship Id="rId5" Type="http://schemas.openxmlformats.org/officeDocument/2006/relationships/image" Target="../media/image1.png"/><Relationship Id="rId6" Type="http://schemas.openxmlformats.org/officeDocument/2006/relationships/image" Target="../media/image11.png"/><Relationship Id="rId7" Type="http://schemas.openxmlformats.org/officeDocument/2006/relationships/image" Target="../media/image18.png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Relationship Id="rId3" Type="http://schemas.openxmlformats.org/officeDocument/2006/relationships/image" Target="../media/image15.png"/><Relationship Id="rId4" Type="http://schemas.openxmlformats.org/officeDocument/2006/relationships/image" Target="../media/image1.png"/><Relationship Id="rId5" Type="http://schemas.openxmlformats.org/officeDocument/2006/relationships/image" Target="../media/image4.png"/><Relationship Id="rId6" Type="http://schemas.openxmlformats.org/officeDocument/2006/relationships/image" Target="../media/image9.png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53" name="Shape 5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" name="Google Shape;54;p13"/>
          <p:cNvSpPr txBox="1"/>
          <p:nvPr>
            <p:ph type="ctrTitle"/>
          </p:nvPr>
        </p:nvSpPr>
        <p:spPr>
          <a:xfrm>
            <a:off x="311708" y="744575"/>
            <a:ext cx="8520600" cy="20526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１年</a:t>
            </a:r>
            <a:r>
              <a:rPr lang="ja"/>
              <a:t>ＬＣ情報</a:t>
            </a:r>
            <a:endParaRPr/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後期⑪</a:t>
            </a:r>
            <a:endParaRPr/>
          </a:p>
        </p:txBody>
      </p:sp>
      <p:sp>
        <p:nvSpPr>
          <p:cNvPr id="55" name="Google Shape;55;p13"/>
          <p:cNvSpPr txBox="1"/>
          <p:nvPr>
            <p:ph idx="1" type="subTitle"/>
          </p:nvPr>
        </p:nvSpPr>
        <p:spPr>
          <a:xfrm>
            <a:off x="311700" y="2834125"/>
            <a:ext cx="85206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関数</a:t>
            </a:r>
            <a:endParaRPr/>
          </a:p>
        </p:txBody>
      </p:sp>
      <p:sp>
        <p:nvSpPr>
          <p:cNvPr id="56" name="Google Shape;56;p13"/>
          <p:cNvSpPr txBox="1"/>
          <p:nvPr/>
        </p:nvSpPr>
        <p:spPr>
          <a:xfrm>
            <a:off x="1119300" y="3626725"/>
            <a:ext cx="6905400" cy="1293000"/>
          </a:xfrm>
          <a:prstGeom prst="rect">
            <a:avLst/>
          </a:prstGeom>
          <a:solidFill>
            <a:srgbClr val="FFFF00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今回の授業の.ipynbファイルをダウンロードし、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Googleコラボにアップロードしましょう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（手順は第１回か第２回のスライド参照）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83" name="Shape 1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" name="Google Shape;184;p22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発展</a:t>
            </a:r>
            <a:r>
              <a:rPr lang="ja"/>
              <a:t>２：乱数を使ったゲーム</a:t>
            </a:r>
            <a:endParaRPr/>
          </a:p>
        </p:txBody>
      </p:sp>
      <p:pic>
        <p:nvPicPr>
          <p:cNvPr id="185" name="Google Shape;185;p22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952825"/>
            <a:ext cx="5040625" cy="4075976"/>
          </a:xfrm>
          <a:prstGeom prst="rect">
            <a:avLst/>
          </a:prstGeom>
          <a:noFill/>
          <a:ln>
            <a:noFill/>
          </a:ln>
        </p:spPr>
      </p:pic>
      <p:sp>
        <p:nvSpPr>
          <p:cNvPr id="186" name="Google Shape;186;p22"/>
          <p:cNvSpPr txBox="1"/>
          <p:nvPr/>
        </p:nvSpPr>
        <p:spPr>
          <a:xfrm>
            <a:off x="5484600" y="952825"/>
            <a:ext cx="1745700" cy="5235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実行結果例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87" name="Google Shape;187;p22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633525" y="1553825"/>
            <a:ext cx="2867850" cy="2679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88" name="Google Shape;188;p22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3130350" y="1587776"/>
            <a:ext cx="367875" cy="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89" name="Google Shape;189;p22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1309376" y="2509650"/>
            <a:ext cx="974850" cy="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0" name="Google Shape;190;p22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1437625" y="2852525"/>
            <a:ext cx="2522275" cy="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1" name="Google Shape;191;p22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2504425" y="3167125"/>
            <a:ext cx="1520925" cy="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2" name="Google Shape;192;p22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2504425" y="3790100"/>
            <a:ext cx="1520925" cy="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3" name="Google Shape;193;p22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1421651" y="3481725"/>
            <a:ext cx="974850" cy="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94" name="Google Shape;194;p22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3615829" y="4098649"/>
            <a:ext cx="367875" cy="2766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98" name="Shape 1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9" name="Google Shape;199;p23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発展１(1)：面積を求めるヒント</a:t>
            </a:r>
            <a:endParaRPr/>
          </a:p>
        </p:txBody>
      </p:sp>
      <p:pic>
        <p:nvPicPr>
          <p:cNvPr id="200" name="Google Shape;200;p23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674925" y="993350"/>
            <a:ext cx="6149425" cy="3925000"/>
          </a:xfrm>
          <a:prstGeom prst="rect">
            <a:avLst/>
          </a:prstGeom>
          <a:noFill/>
          <a:ln>
            <a:noFill/>
          </a:ln>
        </p:spPr>
      </p:pic>
      <p:sp>
        <p:nvSpPr>
          <p:cNvPr id="201" name="Google Shape;201;p23"/>
          <p:cNvSpPr txBox="1"/>
          <p:nvPr/>
        </p:nvSpPr>
        <p:spPr>
          <a:xfrm>
            <a:off x="6364200" y="2672550"/>
            <a:ext cx="532800" cy="677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3200">
                <a:solidFill>
                  <a:srgbClr val="FF0000"/>
                </a:solidFill>
                <a:highlight>
                  <a:schemeClr val="lt1"/>
                </a:highlight>
                <a:latin typeface="M PLUS Rounded 1c"/>
                <a:ea typeface="M PLUS Rounded 1c"/>
                <a:cs typeface="M PLUS Rounded 1c"/>
                <a:sym typeface="M PLUS Rounded 1c"/>
              </a:rPr>
              <a:t>６</a:t>
            </a:r>
            <a:endParaRPr sz="3200">
              <a:solidFill>
                <a:srgbClr val="FF0000"/>
              </a:solidFill>
              <a:highlight>
                <a:schemeClr val="lt1"/>
              </a:highlight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05" name="Shape 20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" name="Google Shape;206;p2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発展１(2)：面積を求めるヒント</a:t>
            </a:r>
            <a:endParaRPr/>
          </a:p>
        </p:txBody>
      </p:sp>
      <p:pic>
        <p:nvPicPr>
          <p:cNvPr id="207" name="Google Shape;207;p2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976125"/>
            <a:ext cx="8520600" cy="4013741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4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関数の必要性</a:t>
            </a:r>
            <a:endParaRPr/>
          </a:p>
        </p:txBody>
      </p:sp>
      <p:sp>
        <p:nvSpPr>
          <p:cNvPr id="62" name="Google Shape;62;p14"/>
          <p:cNvSpPr txBox="1"/>
          <p:nvPr/>
        </p:nvSpPr>
        <p:spPr>
          <a:xfrm>
            <a:off x="223525" y="1049000"/>
            <a:ext cx="3932100" cy="923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同じ処理を何回もするとき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同じコードを何度も書くと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3" name="Google Shape;63;p14"/>
          <p:cNvSpPr txBox="1"/>
          <p:nvPr/>
        </p:nvSpPr>
        <p:spPr>
          <a:xfrm>
            <a:off x="4451950" y="404575"/>
            <a:ext cx="7935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１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4" name="Google Shape;64;p14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451955" y="1049000"/>
            <a:ext cx="4604070" cy="4011726"/>
          </a:xfrm>
          <a:prstGeom prst="rect">
            <a:avLst/>
          </a:prstGeom>
          <a:noFill/>
          <a:ln>
            <a:noFill/>
          </a:ln>
        </p:spPr>
      </p:pic>
      <p:sp>
        <p:nvSpPr>
          <p:cNvPr id="65" name="Google Shape;65;p14"/>
          <p:cNvSpPr/>
          <p:nvPr/>
        </p:nvSpPr>
        <p:spPr>
          <a:xfrm>
            <a:off x="4312400" y="1354175"/>
            <a:ext cx="139500" cy="15342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6" name="Google Shape;66;p14"/>
          <p:cNvSpPr/>
          <p:nvPr/>
        </p:nvSpPr>
        <p:spPr>
          <a:xfrm>
            <a:off x="4312400" y="3526525"/>
            <a:ext cx="139500" cy="1534200"/>
          </a:xfrm>
          <a:prstGeom prst="leftBrace">
            <a:avLst>
              <a:gd fmla="val 50000" name="adj1"/>
              <a:gd fmla="val 50000" name="adj2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67" name="Google Shape;67;p14"/>
          <p:cNvSpPr/>
          <p:nvPr/>
        </p:nvSpPr>
        <p:spPr>
          <a:xfrm>
            <a:off x="223525" y="3662425"/>
            <a:ext cx="3932100" cy="1262400"/>
          </a:xfrm>
          <a:prstGeom prst="rect">
            <a:avLst/>
          </a:prstGeom>
          <a:solidFill>
            <a:srgbClr val="CFE2F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後から値段等を修正したいとき、２カ所直す必要あり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→修正漏れにつながる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68" name="Google Shape;68;p14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1187012" y="1972400"/>
            <a:ext cx="2005115" cy="16413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5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関数の仕組み</a:t>
            </a:r>
            <a:endParaRPr/>
          </a:p>
        </p:txBody>
      </p:sp>
      <p:sp>
        <p:nvSpPr>
          <p:cNvPr id="74" name="Google Shape;74;p15"/>
          <p:cNvSpPr txBox="1"/>
          <p:nvPr/>
        </p:nvSpPr>
        <p:spPr>
          <a:xfrm>
            <a:off x="1050750" y="994825"/>
            <a:ext cx="20856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≒ 自動販売機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5" name="Google Shape;75;p15"/>
          <p:cNvSpPr txBox="1"/>
          <p:nvPr/>
        </p:nvSpPr>
        <p:spPr>
          <a:xfrm>
            <a:off x="223525" y="993925"/>
            <a:ext cx="793500" cy="534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関数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76" name="Google Shape;76;p15"/>
          <p:cNvPicPr preferRelativeResize="0"/>
          <p:nvPr/>
        </p:nvPicPr>
        <p:blipFill rotWithShape="1">
          <a:blip r:embed="rId3">
            <a:alphaModFix/>
          </a:blip>
          <a:srcRect b="50441" l="0" r="0" t="0"/>
          <a:stretch/>
        </p:blipFill>
        <p:spPr>
          <a:xfrm>
            <a:off x="2107824" y="1849175"/>
            <a:ext cx="4752000" cy="1428800"/>
          </a:xfrm>
          <a:prstGeom prst="rect">
            <a:avLst/>
          </a:prstGeom>
          <a:noFill/>
          <a:ln>
            <a:noFill/>
          </a:ln>
        </p:spPr>
      </p:pic>
      <p:pic>
        <p:nvPicPr>
          <p:cNvPr id="77" name="Google Shape;77;p15"/>
          <p:cNvPicPr preferRelativeResize="0"/>
          <p:nvPr/>
        </p:nvPicPr>
        <p:blipFill rotWithShape="1">
          <a:blip r:embed="rId3">
            <a:alphaModFix/>
          </a:blip>
          <a:srcRect b="0" l="0" r="0" t="50441"/>
          <a:stretch/>
        </p:blipFill>
        <p:spPr>
          <a:xfrm>
            <a:off x="2107813" y="3650025"/>
            <a:ext cx="4752013" cy="1428800"/>
          </a:xfrm>
          <a:prstGeom prst="rect">
            <a:avLst/>
          </a:prstGeom>
          <a:noFill/>
          <a:ln>
            <a:noFill/>
          </a:ln>
        </p:spPr>
      </p:pic>
      <p:sp>
        <p:nvSpPr>
          <p:cNvPr id="78" name="Google Shape;78;p15"/>
          <p:cNvSpPr txBox="1"/>
          <p:nvPr/>
        </p:nvSpPr>
        <p:spPr>
          <a:xfrm>
            <a:off x="338125" y="2163375"/>
            <a:ext cx="17697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お金を入れて</a:t>
            </a:r>
            <a:endParaRPr sz="20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ボタンを押す</a:t>
            </a:r>
            <a:endParaRPr sz="20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79" name="Google Shape;79;p15"/>
          <p:cNvSpPr/>
          <p:nvPr/>
        </p:nvSpPr>
        <p:spPr>
          <a:xfrm>
            <a:off x="4185200" y="769500"/>
            <a:ext cx="2795400" cy="720000"/>
          </a:xfrm>
          <a:prstGeom prst="wedgeRoundRectCallout">
            <a:avLst>
              <a:gd fmla="val -37459" name="adj1"/>
              <a:gd fmla="val 86389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latin typeface="M PLUS Rounded 1c"/>
                <a:ea typeface="M PLUS Rounded 1c"/>
                <a:cs typeface="M PLUS Rounded 1c"/>
                <a:sym typeface="M PLUS Rounded 1c"/>
              </a:rPr>
              <a:t>指定されたジュースと</a:t>
            </a:r>
            <a:endParaRPr sz="20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latin typeface="M PLUS Rounded 1c"/>
                <a:ea typeface="M PLUS Rounded 1c"/>
                <a:cs typeface="M PLUS Rounded 1c"/>
                <a:sym typeface="M PLUS Rounded 1c"/>
              </a:rPr>
              <a:t>計算したお釣りを渡す</a:t>
            </a:r>
            <a:endParaRPr sz="20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0" name="Google Shape;80;p15"/>
          <p:cNvSpPr txBox="1"/>
          <p:nvPr/>
        </p:nvSpPr>
        <p:spPr>
          <a:xfrm>
            <a:off x="6760025" y="2163375"/>
            <a:ext cx="22632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ジュースと</a:t>
            </a:r>
            <a:endParaRPr sz="20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お釣りが出てくる</a:t>
            </a:r>
            <a:endParaRPr sz="20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1" name="Google Shape;81;p15"/>
          <p:cNvSpPr/>
          <p:nvPr/>
        </p:nvSpPr>
        <p:spPr>
          <a:xfrm>
            <a:off x="2160283" y="1581925"/>
            <a:ext cx="793500" cy="3960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latin typeface="M PLUS Rounded 1c"/>
                <a:ea typeface="M PLUS Rounded 1c"/>
                <a:cs typeface="M PLUS Rounded 1c"/>
                <a:sym typeface="M PLUS Rounded 1c"/>
              </a:rPr>
              <a:t>入力</a:t>
            </a:r>
            <a:endParaRPr sz="20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2" name="Google Shape;82;p15"/>
          <p:cNvSpPr/>
          <p:nvPr/>
        </p:nvSpPr>
        <p:spPr>
          <a:xfrm>
            <a:off x="5878308" y="1581925"/>
            <a:ext cx="793500" cy="3960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latin typeface="M PLUS Rounded 1c"/>
                <a:ea typeface="M PLUS Rounded 1c"/>
                <a:cs typeface="M PLUS Rounded 1c"/>
                <a:sym typeface="M PLUS Rounded 1c"/>
              </a:rPr>
              <a:t>出力</a:t>
            </a:r>
            <a:endParaRPr sz="20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3" name="Google Shape;83;p15"/>
          <p:cNvSpPr/>
          <p:nvPr/>
        </p:nvSpPr>
        <p:spPr>
          <a:xfrm>
            <a:off x="5029200" y="3456500"/>
            <a:ext cx="2085600" cy="396000"/>
          </a:xfrm>
          <a:prstGeom prst="wedgeRoundRectCallout">
            <a:avLst>
              <a:gd fmla="val -61431" name="adj1"/>
              <a:gd fmla="val 38308" name="adj2"/>
              <a:gd fmla="val 0" name="adj3"/>
            </a:avLst>
          </a:prstGeom>
          <a:solidFill>
            <a:schemeClr val="lt1"/>
          </a:solidFill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latin typeface="M PLUS Rounded 1c"/>
                <a:ea typeface="M PLUS Rounded 1c"/>
                <a:cs typeface="M PLUS Rounded 1c"/>
                <a:sym typeface="M PLUS Rounded 1c"/>
              </a:rPr>
              <a:t>税込価格を計算</a:t>
            </a:r>
            <a:endParaRPr sz="20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4" name="Google Shape;84;p15"/>
          <p:cNvSpPr txBox="1"/>
          <p:nvPr/>
        </p:nvSpPr>
        <p:spPr>
          <a:xfrm>
            <a:off x="623725" y="3964225"/>
            <a:ext cx="14841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税抜価格を</a:t>
            </a:r>
            <a:endParaRPr sz="20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引き渡す</a:t>
            </a:r>
            <a:endParaRPr sz="20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5" name="Google Shape;85;p15"/>
          <p:cNvSpPr txBox="1"/>
          <p:nvPr/>
        </p:nvSpPr>
        <p:spPr>
          <a:xfrm>
            <a:off x="6859825" y="3964225"/>
            <a:ext cx="14841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税込価格を</a:t>
            </a:r>
            <a:endParaRPr sz="20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取得できる</a:t>
            </a:r>
            <a:endParaRPr sz="20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6" name="Google Shape;86;p15"/>
          <p:cNvSpPr/>
          <p:nvPr/>
        </p:nvSpPr>
        <p:spPr>
          <a:xfrm>
            <a:off x="5878298" y="3923766"/>
            <a:ext cx="881700" cy="396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87" name="Google Shape;87;p15"/>
          <p:cNvSpPr/>
          <p:nvPr/>
        </p:nvSpPr>
        <p:spPr>
          <a:xfrm>
            <a:off x="2101478" y="3879679"/>
            <a:ext cx="881700" cy="396000"/>
          </a:xfrm>
          <a:prstGeom prst="roundRect">
            <a:avLst>
              <a:gd fmla="val 16667" name="adj"/>
            </a:avLst>
          </a:prstGeom>
          <a:noFill/>
          <a:ln cap="flat" cmpd="sng" w="38100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after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fill="hold" nodeType="with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6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（例１）を関数を使って書き直すと…</a:t>
            </a:r>
            <a:endParaRPr/>
          </a:p>
        </p:txBody>
      </p:sp>
      <p:pic>
        <p:nvPicPr>
          <p:cNvPr id="93" name="Google Shape;93;p16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52125" y="931125"/>
            <a:ext cx="4348475" cy="4118940"/>
          </a:xfrm>
          <a:prstGeom prst="rect">
            <a:avLst/>
          </a:prstGeom>
          <a:noFill/>
          <a:ln>
            <a:noFill/>
          </a:ln>
        </p:spPr>
      </p:pic>
      <p:sp>
        <p:nvSpPr>
          <p:cNvPr id="94" name="Google Shape;94;p16"/>
          <p:cNvSpPr/>
          <p:nvPr/>
        </p:nvSpPr>
        <p:spPr>
          <a:xfrm>
            <a:off x="3202575" y="945821"/>
            <a:ext cx="249900" cy="1669800"/>
          </a:xfrm>
          <a:prstGeom prst="rightBrace">
            <a:avLst>
              <a:gd fmla="val 50000" name="adj1"/>
              <a:gd fmla="val 50000" name="adj2"/>
            </a:avLst>
          </a:prstGeom>
          <a:noFill/>
          <a:ln cap="flat" cmpd="sng" w="19050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solidFill>
                <a:srgbClr val="38761D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5" name="Google Shape;95;p16"/>
          <p:cNvSpPr txBox="1"/>
          <p:nvPr/>
        </p:nvSpPr>
        <p:spPr>
          <a:xfrm>
            <a:off x="3452475" y="1535625"/>
            <a:ext cx="5540100" cy="492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値段を判定する関数hanteiを定義している部分</a:t>
            </a:r>
            <a:endParaRPr sz="20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6" name="Google Shape;96;p16"/>
          <p:cNvSpPr txBox="1"/>
          <p:nvPr/>
        </p:nvSpPr>
        <p:spPr>
          <a:xfrm>
            <a:off x="3341125" y="1863850"/>
            <a:ext cx="2895000" cy="800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・引数 age (年齢)</a:t>
            </a:r>
            <a:endParaRPr sz="20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・戻り値 return (値段)</a:t>
            </a:r>
            <a:endParaRPr sz="20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97" name="Google Shape;97;p16"/>
          <p:cNvCxnSpPr>
            <a:stCxn id="98" idx="1"/>
          </p:cNvCxnSpPr>
          <p:nvPr/>
        </p:nvCxnSpPr>
        <p:spPr>
          <a:xfrm rot="10800000">
            <a:off x="3241300" y="4599750"/>
            <a:ext cx="18663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cxnSp>
        <p:nvCxnSpPr>
          <p:cNvPr id="99" name="Google Shape;99;p16"/>
          <p:cNvCxnSpPr>
            <a:stCxn id="100" idx="1"/>
          </p:cNvCxnSpPr>
          <p:nvPr/>
        </p:nvCxnSpPr>
        <p:spPr>
          <a:xfrm rot="10800000">
            <a:off x="3241300" y="3438800"/>
            <a:ext cx="18663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0" name="Google Shape;100;p16"/>
          <p:cNvSpPr txBox="1"/>
          <p:nvPr/>
        </p:nvSpPr>
        <p:spPr>
          <a:xfrm>
            <a:off x="5107600" y="2884700"/>
            <a:ext cx="39825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右辺で age1 の</a:t>
            </a:r>
            <a:r>
              <a:rPr b="1"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値</a:t>
            </a: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を引数に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関数 hantei を呼び出し、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受け取った値段を nedan1 に代入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98" name="Google Shape;98;p16"/>
          <p:cNvSpPr txBox="1"/>
          <p:nvPr/>
        </p:nvSpPr>
        <p:spPr>
          <a:xfrm>
            <a:off x="5107600" y="4045650"/>
            <a:ext cx="39825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右辺で age2 の</a:t>
            </a:r>
            <a:r>
              <a:rPr b="1"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値</a:t>
            </a: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を引数に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関数 hantei を呼び出し、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100"/>
              <a:buFont typeface="Arial"/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受け取った値段を nedan2 に代入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01" name="Google Shape;101;p16"/>
          <p:cNvCxnSpPr/>
          <p:nvPr/>
        </p:nvCxnSpPr>
        <p:spPr>
          <a:xfrm rot="10800000">
            <a:off x="88225" y="2990595"/>
            <a:ext cx="592500" cy="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none"/>
          </a:ln>
        </p:spPr>
      </p:cxnSp>
      <p:cxnSp>
        <p:nvCxnSpPr>
          <p:cNvPr id="102" name="Google Shape;102;p16"/>
          <p:cNvCxnSpPr/>
          <p:nvPr/>
        </p:nvCxnSpPr>
        <p:spPr>
          <a:xfrm>
            <a:off x="270334" y="2990595"/>
            <a:ext cx="0" cy="374700"/>
          </a:xfrm>
          <a:prstGeom prst="straightConnector1">
            <a:avLst/>
          </a:prstGeom>
          <a:noFill/>
          <a:ln cap="flat" cmpd="sng" w="19050">
            <a:solidFill>
              <a:srgbClr val="FF0000"/>
            </a:solidFill>
            <a:prstDash val="solid"/>
            <a:round/>
            <a:headEnd len="med" w="med" type="none"/>
            <a:tailEnd len="med" w="med" type="triangle"/>
          </a:ln>
        </p:spPr>
      </p:cxnSp>
      <p:sp>
        <p:nvSpPr>
          <p:cNvPr id="103" name="Google Shape;103;p16"/>
          <p:cNvSpPr txBox="1"/>
          <p:nvPr/>
        </p:nvSpPr>
        <p:spPr>
          <a:xfrm>
            <a:off x="36775" y="3331225"/>
            <a:ext cx="452100" cy="1108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メ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イ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0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ン</a:t>
            </a:r>
            <a:endParaRPr sz="20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04" name="Google Shape;104;p16"/>
          <p:cNvSpPr txBox="1"/>
          <p:nvPr/>
        </p:nvSpPr>
        <p:spPr>
          <a:xfrm>
            <a:off x="83584" y="916429"/>
            <a:ext cx="378600" cy="8718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36000" lIns="36000" spcFirstLastPara="1" rIns="36000" wrap="square" tIns="36000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２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7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（</a:t>
            </a:r>
            <a:r>
              <a:rPr lang="ja"/>
              <a:t>問</a:t>
            </a:r>
            <a:r>
              <a:rPr lang="ja"/>
              <a:t>１）</a:t>
            </a:r>
            <a:endParaRPr/>
          </a:p>
        </p:txBody>
      </p:sp>
      <p:pic>
        <p:nvPicPr>
          <p:cNvPr id="110" name="Google Shape;110;p17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58125" y="1639213"/>
            <a:ext cx="2757350" cy="2100225"/>
          </a:xfrm>
          <a:prstGeom prst="rect">
            <a:avLst/>
          </a:prstGeom>
          <a:noFill/>
          <a:ln>
            <a:noFill/>
          </a:ln>
        </p:spPr>
      </p:pic>
      <p:sp>
        <p:nvSpPr>
          <p:cNvPr id="111" name="Google Shape;111;p17"/>
          <p:cNvSpPr txBox="1"/>
          <p:nvPr/>
        </p:nvSpPr>
        <p:spPr>
          <a:xfrm>
            <a:off x="223525" y="993925"/>
            <a:ext cx="1451700" cy="534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関数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定義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12" name="Google Shape;112;p17"/>
          <p:cNvSpPr txBox="1"/>
          <p:nvPr/>
        </p:nvSpPr>
        <p:spPr>
          <a:xfrm>
            <a:off x="4088500" y="993925"/>
            <a:ext cx="1172700" cy="534600"/>
          </a:xfrm>
          <a:prstGeom prst="rect">
            <a:avLst/>
          </a:prstGeom>
          <a:solidFill>
            <a:srgbClr val="D9EAD3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メイン</a:t>
            </a:r>
            <a:endParaRPr sz="2400">
              <a:solidFill>
                <a:srgbClr val="00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13" name="Google Shape;113;p17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4176675" y="1639225"/>
            <a:ext cx="4421550" cy="328385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4" name="Google Shape;114;p17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2580325" y="2262963"/>
            <a:ext cx="535150" cy="25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5" name="Google Shape;115;p17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2580325" y="2850788"/>
            <a:ext cx="535150" cy="25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16" name="Google Shape;116;p17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4480750" y="4359075"/>
            <a:ext cx="4117475" cy="534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17" name="Google Shape;117;p17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4480750" y="4011925"/>
            <a:ext cx="4117475" cy="34715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1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16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18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標準的な関数</a:t>
            </a:r>
            <a:endParaRPr/>
          </a:p>
        </p:txBody>
      </p:sp>
      <p:sp>
        <p:nvSpPr>
          <p:cNvPr id="123" name="Google Shape;123;p18"/>
          <p:cNvSpPr txBox="1"/>
          <p:nvPr/>
        </p:nvSpPr>
        <p:spPr>
          <a:xfrm>
            <a:off x="223525" y="894125"/>
            <a:ext cx="6933300" cy="554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今まで知らず知らずのうちに使っていた関数の例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graphicFrame>
        <p:nvGraphicFramePr>
          <p:cNvPr id="124" name="Google Shape;124;p18"/>
          <p:cNvGraphicFramePr/>
          <p:nvPr/>
        </p:nvGraphicFramePr>
        <p:xfrm>
          <a:off x="216175" y="1548900"/>
          <a:ext cx="3000000" cy="3000000"/>
        </p:xfrm>
        <a:graphic>
          <a:graphicData uri="http://schemas.openxmlformats.org/drawingml/2006/table">
            <a:tbl>
              <a:tblPr>
                <a:noFill/>
                <a:tableStyleId>{CC89A68C-5B54-45AC-81FE-AF56EB658F59}</a:tableStyleId>
              </a:tblPr>
              <a:tblGrid>
                <a:gridCol w="2252375"/>
                <a:gridCol w="4725025"/>
                <a:gridCol w="1734250"/>
              </a:tblGrid>
              <a:tr h="381000"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関数名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役割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  <a:tc>
                  <a:txBody>
                    <a:bodyPr/>
                    <a:lstStyle/>
                    <a:p>
                      <a:pPr indent="0" lvl="0" marL="0" rtl="0" algn="ctr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戻り値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 anchor="ctr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  <a:solidFill>
                      <a:srgbClr val="D9EAD3"/>
                    </a:solidFill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print(引数)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引数で指定された文字列（変数の場合は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変数の中身）を表示する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なし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type(変数名)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引数で指定された変数のデータ型を取得する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変数のデータ型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int(引数)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引数で指定された値を整数型に変換する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なし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len(リスト名)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引数で指定したリストの要素数を取得する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リストの要素数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  <a:tr h="381000"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random.randint(a,b)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ａ以上ｂ以下の整数をランダムに生成する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  <a:tc>
                  <a:txBody>
                    <a:bodyPr/>
                    <a:lstStyle/>
                    <a:p>
                      <a:pPr indent="0" lvl="0" marL="0" rtl="0" algn="l">
                        <a:spcBef>
                          <a:spcPts val="0"/>
                        </a:spcBef>
                        <a:spcAft>
                          <a:spcPts val="0"/>
                        </a:spcAft>
                        <a:buNone/>
                      </a:pPr>
                      <a:r>
                        <a:rPr lang="ja" sz="1800">
                          <a:latin typeface="M PLUS Rounded 1c"/>
                          <a:ea typeface="M PLUS Rounded 1c"/>
                          <a:cs typeface="M PLUS Rounded 1c"/>
                          <a:sym typeface="M PLUS Rounded 1c"/>
                        </a:rPr>
                        <a:t>生成された乱数</a:t>
                      </a:r>
                      <a:endParaRPr sz="1800">
                        <a:latin typeface="M PLUS Rounded 1c"/>
                        <a:ea typeface="M PLUS Rounded 1c"/>
                        <a:cs typeface="M PLUS Rounded 1c"/>
                        <a:sym typeface="M PLUS Rounded 1c"/>
                      </a:endParaRPr>
                    </a:p>
                  </a:txBody>
                  <a:tcPr marT="36000" marB="36000" marR="36000" marL="36000">
                    <a:lnL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L>
                    <a:lnR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R>
                    <a:lnT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T>
                    <a:lnB cap="flat" cmpd="sng" w="9525">
                      <a:solidFill>
                        <a:schemeClr val="dk1"/>
                      </a:solidFill>
                      <a:prstDash val="solid"/>
                      <a:round/>
                      <a:headEnd len="sm" w="sm" type="none"/>
                      <a:tailEnd len="sm" w="sm" type="none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9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標準的な関数</a:t>
            </a:r>
            <a:endParaRPr/>
          </a:p>
        </p:txBody>
      </p:sp>
      <p:sp>
        <p:nvSpPr>
          <p:cNvPr id="130" name="Google Shape;130;p19"/>
          <p:cNvSpPr txBox="1"/>
          <p:nvPr/>
        </p:nvSpPr>
        <p:spPr>
          <a:xfrm>
            <a:off x="223525" y="963025"/>
            <a:ext cx="793500" cy="554100"/>
          </a:xfrm>
          <a:prstGeom prst="rect">
            <a:avLst/>
          </a:prstGeom>
          <a:solidFill>
            <a:schemeClr val="lt1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３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31" name="Google Shape;131;p19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414575" y="1596050"/>
            <a:ext cx="4600475" cy="2063175"/>
          </a:xfrm>
          <a:prstGeom prst="rect">
            <a:avLst/>
          </a:prstGeom>
          <a:noFill/>
          <a:ln>
            <a:noFill/>
          </a:ln>
        </p:spPr>
      </p:pic>
      <p:pic>
        <p:nvPicPr>
          <p:cNvPr id="132" name="Google Shape;132;p19"/>
          <p:cNvPicPr preferRelativeResize="0"/>
          <p:nvPr/>
        </p:nvPicPr>
        <p:blipFill rotWithShape="1">
          <a:blip r:embed="rId4">
            <a:alphaModFix/>
          </a:blip>
          <a:srcRect b="0" l="0" r="21073" t="0"/>
          <a:stretch/>
        </p:blipFill>
        <p:spPr>
          <a:xfrm>
            <a:off x="5242950" y="1596051"/>
            <a:ext cx="3618746" cy="2063175"/>
          </a:xfrm>
          <a:prstGeom prst="rect">
            <a:avLst/>
          </a:prstGeom>
          <a:noFill/>
          <a:ln>
            <a:noFill/>
          </a:ln>
        </p:spPr>
      </p:pic>
      <p:sp>
        <p:nvSpPr>
          <p:cNvPr id="133" name="Google Shape;133;p19"/>
          <p:cNvSpPr txBox="1"/>
          <p:nvPr/>
        </p:nvSpPr>
        <p:spPr>
          <a:xfrm>
            <a:off x="223525" y="3738150"/>
            <a:ext cx="793500" cy="1212000"/>
          </a:xfrm>
          <a:prstGeom prst="rect">
            <a:avLst/>
          </a:prstGeom>
          <a:solidFill>
            <a:srgbClr val="F4CCCC"/>
          </a:solidFill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実行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結果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例</a:t>
            </a:r>
            <a:endParaRPr sz="24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34" name="Google Shape;134;p19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153450" y="3874062"/>
            <a:ext cx="3618750" cy="940167"/>
          </a:xfrm>
          <a:prstGeom prst="rect">
            <a:avLst/>
          </a:prstGeom>
          <a:noFill/>
          <a:ln>
            <a:noFill/>
          </a:ln>
        </p:spPr>
      </p:pic>
      <p:pic>
        <p:nvPicPr>
          <p:cNvPr id="135" name="Google Shape;135;p19"/>
          <p:cNvPicPr preferRelativeResize="0"/>
          <p:nvPr/>
        </p:nvPicPr>
        <p:blipFill rotWithShape="1">
          <a:blip r:embed="rId6">
            <a:alphaModFix/>
          </a:blip>
          <a:srcRect b="0" l="0" r="78072" t="0"/>
          <a:stretch/>
        </p:blipFill>
        <p:spPr>
          <a:xfrm>
            <a:off x="5629000" y="3874050"/>
            <a:ext cx="793500" cy="940175"/>
          </a:xfrm>
          <a:prstGeom prst="rect">
            <a:avLst/>
          </a:prstGeom>
          <a:noFill/>
          <a:ln>
            <a:noFill/>
          </a:ln>
        </p:spPr>
      </p:pic>
      <p:sp>
        <p:nvSpPr>
          <p:cNvPr id="136" name="Google Shape;136;p19"/>
          <p:cNvSpPr txBox="1"/>
          <p:nvPr/>
        </p:nvSpPr>
        <p:spPr>
          <a:xfrm>
            <a:off x="3194725" y="4429875"/>
            <a:ext cx="11340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データ型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7" name="Google Shape;137;p19"/>
          <p:cNvSpPr txBox="1"/>
          <p:nvPr/>
        </p:nvSpPr>
        <p:spPr>
          <a:xfrm>
            <a:off x="6036000" y="4397925"/>
            <a:ext cx="2398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10以上99以下の乱数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8" name="Google Shape;138;p19"/>
          <p:cNvSpPr txBox="1"/>
          <p:nvPr/>
        </p:nvSpPr>
        <p:spPr>
          <a:xfrm>
            <a:off x="6036000" y="3797725"/>
            <a:ext cx="2254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1.23 を整数に変換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39" name="Google Shape;139;p19"/>
          <p:cNvSpPr txBox="1"/>
          <p:nvPr/>
        </p:nvSpPr>
        <p:spPr>
          <a:xfrm>
            <a:off x="6036000" y="4097326"/>
            <a:ext cx="19668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リストの要素数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0" name="Google Shape;140;p19"/>
          <p:cNvSpPr txBox="1"/>
          <p:nvPr/>
        </p:nvSpPr>
        <p:spPr>
          <a:xfrm>
            <a:off x="3194725" y="4113300"/>
            <a:ext cx="894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d の値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ntr" presetID="1" presetSubtype="0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4" name="Shape 14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5" name="Google Shape;145;p20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問２：自分で関数を作ってみよう</a:t>
            </a:r>
            <a:endParaRPr/>
          </a:p>
        </p:txBody>
      </p:sp>
      <p:sp>
        <p:nvSpPr>
          <p:cNvPr id="146" name="Google Shape;146;p20"/>
          <p:cNvSpPr txBox="1"/>
          <p:nvPr/>
        </p:nvSpPr>
        <p:spPr>
          <a:xfrm>
            <a:off x="223525" y="1011700"/>
            <a:ext cx="2671500" cy="923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円の面積を求める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関数 circle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47" name="Google Shape;147;p20"/>
          <p:cNvSpPr txBox="1"/>
          <p:nvPr/>
        </p:nvSpPr>
        <p:spPr>
          <a:xfrm>
            <a:off x="4864275" y="1011700"/>
            <a:ext cx="3277200" cy="9234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長方形</a:t>
            </a: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の面積を求める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関数 rectangle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48" name="Google Shape;148;p20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344100" y="2357450"/>
            <a:ext cx="3066304" cy="1338812"/>
          </a:xfrm>
          <a:prstGeom prst="rect">
            <a:avLst/>
          </a:prstGeom>
          <a:noFill/>
          <a:ln>
            <a:noFill/>
          </a:ln>
        </p:spPr>
      </p:pic>
      <p:pic>
        <p:nvPicPr>
          <p:cNvPr id="149" name="Google Shape;149;p20"/>
          <p:cNvPicPr preferRelativeResize="0"/>
          <p:nvPr/>
        </p:nvPicPr>
        <p:blipFill>
          <a:blip r:embed="rId4">
            <a:alphaModFix/>
          </a:blip>
          <a:stretch>
            <a:fillRect/>
          </a:stretch>
        </p:blipFill>
        <p:spPr>
          <a:xfrm>
            <a:off x="5097050" y="2357450"/>
            <a:ext cx="3066300" cy="1338811"/>
          </a:xfrm>
          <a:prstGeom prst="rect">
            <a:avLst/>
          </a:prstGeom>
          <a:noFill/>
          <a:ln>
            <a:noFill/>
          </a:ln>
        </p:spPr>
      </p:pic>
      <p:pic>
        <p:nvPicPr>
          <p:cNvPr id="150" name="Google Shape;150;p20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1973325" y="3066624"/>
            <a:ext cx="1437075" cy="25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1" name="Google Shape;151;p20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2021248" y="3427550"/>
            <a:ext cx="774125" cy="25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2" name="Google Shape;152;p20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6726275" y="2768400"/>
            <a:ext cx="1308450" cy="2527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53" name="Google Shape;153;p20"/>
          <p:cNvPicPr preferRelativeResize="0"/>
          <p:nvPr/>
        </p:nvPicPr>
        <p:blipFill rotWithShape="1">
          <a:blip r:embed="rId5">
            <a:alphaModFix/>
          </a:blip>
          <a:srcRect b="15932" l="29117" r="28251" t="17347"/>
          <a:stretch/>
        </p:blipFill>
        <p:spPr>
          <a:xfrm>
            <a:off x="6726275" y="3066625"/>
            <a:ext cx="669500" cy="252725"/>
          </a:xfrm>
          <a:prstGeom prst="rect">
            <a:avLst/>
          </a:prstGeom>
          <a:noFill/>
          <a:ln>
            <a:noFill/>
          </a:ln>
        </p:spPr>
      </p:pic>
      <p:sp>
        <p:nvSpPr>
          <p:cNvPr id="154" name="Google Shape;154;p20"/>
          <p:cNvSpPr/>
          <p:nvPr/>
        </p:nvSpPr>
        <p:spPr>
          <a:xfrm>
            <a:off x="2012675" y="2371424"/>
            <a:ext cx="207600" cy="3354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5" name="Google Shape;155;p20"/>
          <p:cNvSpPr txBox="1"/>
          <p:nvPr/>
        </p:nvSpPr>
        <p:spPr>
          <a:xfrm>
            <a:off x="1568975" y="1985925"/>
            <a:ext cx="11502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円の半径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6" name="Google Shape;156;p20"/>
          <p:cNvSpPr/>
          <p:nvPr/>
        </p:nvSpPr>
        <p:spPr>
          <a:xfrm>
            <a:off x="7140953" y="2371424"/>
            <a:ext cx="207600" cy="3354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7" name="Google Shape;157;p20"/>
          <p:cNvSpPr txBox="1"/>
          <p:nvPr/>
        </p:nvSpPr>
        <p:spPr>
          <a:xfrm>
            <a:off x="7033999" y="1957646"/>
            <a:ext cx="44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横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8" name="Google Shape;158;p20"/>
          <p:cNvSpPr/>
          <p:nvPr/>
        </p:nvSpPr>
        <p:spPr>
          <a:xfrm>
            <a:off x="7534675" y="2371424"/>
            <a:ext cx="207600" cy="335400"/>
          </a:xfrm>
          <a:prstGeom prst="rect">
            <a:avLst/>
          </a:prstGeom>
          <a:noFill/>
          <a:ln cap="flat" cmpd="sng" w="28575">
            <a:solidFill>
              <a:srgbClr val="0000FF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59" name="Google Shape;159;p20"/>
          <p:cNvSpPr txBox="1"/>
          <p:nvPr/>
        </p:nvSpPr>
        <p:spPr>
          <a:xfrm>
            <a:off x="7427722" y="1957646"/>
            <a:ext cx="4437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0000FF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縦</a:t>
            </a:r>
            <a:endParaRPr sz="1800">
              <a:solidFill>
                <a:srgbClr val="0000FF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0" name="Google Shape;160;p20"/>
          <p:cNvSpPr/>
          <p:nvPr/>
        </p:nvSpPr>
        <p:spPr>
          <a:xfrm>
            <a:off x="1070226" y="3025300"/>
            <a:ext cx="669600" cy="3354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1" name="Google Shape;161;p20"/>
          <p:cNvSpPr txBox="1"/>
          <p:nvPr/>
        </p:nvSpPr>
        <p:spPr>
          <a:xfrm>
            <a:off x="420300" y="2962150"/>
            <a:ext cx="669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面積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2" name="Google Shape;162;p20"/>
          <p:cNvSpPr/>
          <p:nvPr/>
        </p:nvSpPr>
        <p:spPr>
          <a:xfrm>
            <a:off x="5810600" y="2720500"/>
            <a:ext cx="669600" cy="335400"/>
          </a:xfrm>
          <a:prstGeom prst="rect">
            <a:avLst/>
          </a:prstGeom>
          <a:noFill/>
          <a:ln cap="flat" cmpd="sng" w="28575">
            <a:solidFill>
              <a:srgbClr val="FF0000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ctr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63" name="Google Shape;163;p20"/>
          <p:cNvSpPr txBox="1"/>
          <p:nvPr/>
        </p:nvSpPr>
        <p:spPr>
          <a:xfrm>
            <a:off x="5160674" y="2657350"/>
            <a:ext cx="669600" cy="461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rgbClr val="FF0000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面積</a:t>
            </a:r>
            <a:endParaRPr sz="1800">
              <a:solidFill>
                <a:srgbClr val="FF0000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cxnSp>
        <p:nvCxnSpPr>
          <p:cNvPr id="164" name="Google Shape;164;p20"/>
          <p:cNvCxnSpPr/>
          <p:nvPr/>
        </p:nvCxnSpPr>
        <p:spPr>
          <a:xfrm>
            <a:off x="293925" y="3953150"/>
            <a:ext cx="8567700" cy="0"/>
          </a:xfrm>
          <a:prstGeom prst="straightConnector1">
            <a:avLst/>
          </a:prstGeom>
          <a:noFill/>
          <a:ln cap="flat" cmpd="sng" w="19050">
            <a:solidFill>
              <a:schemeClr val="dk1"/>
            </a:solidFill>
            <a:prstDash val="dash"/>
            <a:round/>
            <a:headEnd len="med" w="med" type="none"/>
            <a:tailEnd len="med" w="med" type="none"/>
          </a:ln>
        </p:spPr>
      </p:cxnSp>
      <p:sp>
        <p:nvSpPr>
          <p:cNvPr id="165" name="Google Shape;165;p20"/>
          <p:cNvSpPr txBox="1"/>
          <p:nvPr/>
        </p:nvSpPr>
        <p:spPr>
          <a:xfrm>
            <a:off x="223525" y="3953150"/>
            <a:ext cx="2268300" cy="738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※10行目以下は、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1800">
                <a:solidFill>
                  <a:schemeClr val="dk1"/>
                </a:solidFill>
                <a:latin typeface="M PLUS Rounded 1c"/>
                <a:ea typeface="M PLUS Rounded 1c"/>
                <a:cs typeface="M PLUS Rounded 1c"/>
                <a:sym typeface="M PLUS Rounded 1c"/>
              </a:rPr>
              <a:t>　関数の動作確認用</a:t>
            </a:r>
            <a:endParaRPr sz="1800">
              <a:solidFill>
                <a:schemeClr val="dk1"/>
              </a:solidFill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66" name="Google Shape;166;p20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2708125" y="4057650"/>
            <a:ext cx="958475" cy="847925"/>
          </a:xfrm>
          <a:prstGeom prst="rect">
            <a:avLst/>
          </a:prstGeom>
          <a:noFill/>
          <a:ln>
            <a:noFill/>
          </a:ln>
        </p:spPr>
      </p:pic>
      <p:pic>
        <p:nvPicPr>
          <p:cNvPr id="167" name="Google Shape;167;p20"/>
          <p:cNvPicPr preferRelativeResize="0"/>
          <p:nvPr/>
        </p:nvPicPr>
        <p:blipFill>
          <a:blip r:embed="rId7">
            <a:alphaModFix/>
          </a:blip>
          <a:stretch>
            <a:fillRect/>
          </a:stretch>
        </p:blipFill>
        <p:spPr>
          <a:xfrm>
            <a:off x="3951372" y="4057649"/>
            <a:ext cx="4718226" cy="5741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dur="indefinite" nodeType="tmRoot" restart="never">
          <p:childTnLst>
            <p:seq concurrent="1" nextAc="seek">
              <p:cTn dur="indefinite" id="2" nodeType="mainSeq">
                <p:childTnLst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5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5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5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fill="hold">
                      <p:stCondLst>
                        <p:cond delay="indefinite"/>
                      </p:stCondLst>
                      <p:childTnLst>
                        <p:par>
                          <p:cTn fill="hold">
                            <p:stCondLst>
                              <p:cond delay="0"/>
                            </p:stCondLst>
                            <p:childTnLst>
                              <p:par>
                                <p:cTn fill="hold" nodeType="clickEffect" presetClass="exit" presetID="10" presetSubtype="0">
                                  <p:stCondLst>
                                    <p:cond delay="0"/>
                                  </p:stCondLst>
                                  <p:childTnLst>
                                    <p:animEffect filter="fade" transition="out">
                                      <p:cBhvr>
                                        <p:cTn dur="500"/>
                                        <p:tgtEl>
                                          <p:spTgt spid="15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dur="1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>
                  <p:tgtEl>
                    <p:sldTgt/>
                  </p:tgtEl>
                </p:cond>
              </p:prevCondLst>
              <p:nextCondLst>
                <p:cond evt="onNext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71" name="Shape 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2" name="Google Shape;172;p21"/>
          <p:cNvSpPr txBox="1"/>
          <p:nvPr>
            <p:ph type="title"/>
          </p:nvPr>
        </p:nvSpPr>
        <p:spPr>
          <a:xfrm>
            <a:off x="223525" y="132250"/>
            <a:ext cx="8520600" cy="6612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/>
              <a:t>発展１：問２で作った関数を活用する</a:t>
            </a:r>
            <a:endParaRPr/>
          </a:p>
        </p:txBody>
      </p:sp>
      <p:pic>
        <p:nvPicPr>
          <p:cNvPr id="173" name="Google Shape;173;p21"/>
          <p:cNvPicPr preferRelativeResize="0"/>
          <p:nvPr/>
        </p:nvPicPr>
        <p:blipFill>
          <a:blip r:embed="rId3">
            <a:alphaModFix/>
          </a:blip>
          <a:stretch>
            <a:fillRect/>
          </a:stretch>
        </p:blipFill>
        <p:spPr>
          <a:xfrm>
            <a:off x="223525" y="3594050"/>
            <a:ext cx="8065101" cy="1453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4" name="Google Shape;174;p21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494125" y="4009051"/>
            <a:ext cx="2643050" cy="276600"/>
          </a:xfrm>
          <a:prstGeom prst="rect">
            <a:avLst/>
          </a:prstGeom>
          <a:noFill/>
          <a:ln>
            <a:noFill/>
          </a:ln>
        </p:spPr>
      </p:pic>
      <p:pic>
        <p:nvPicPr>
          <p:cNvPr id="175" name="Google Shape;175;p21"/>
          <p:cNvPicPr preferRelativeResize="0"/>
          <p:nvPr/>
        </p:nvPicPr>
        <p:blipFill rotWithShape="1">
          <a:blip r:embed="rId4">
            <a:alphaModFix/>
          </a:blip>
          <a:srcRect b="15932" l="29117" r="28251" t="17347"/>
          <a:stretch/>
        </p:blipFill>
        <p:spPr>
          <a:xfrm>
            <a:off x="1494125" y="4739100"/>
            <a:ext cx="6588525" cy="276600"/>
          </a:xfrm>
          <a:prstGeom prst="rect">
            <a:avLst/>
          </a:prstGeom>
          <a:noFill/>
          <a:ln>
            <a:noFill/>
          </a:ln>
        </p:spPr>
      </p:pic>
      <p:sp>
        <p:nvSpPr>
          <p:cNvPr id="176" name="Google Shape;176;p21"/>
          <p:cNvSpPr txBox="1"/>
          <p:nvPr/>
        </p:nvSpPr>
        <p:spPr>
          <a:xfrm>
            <a:off x="223525" y="1011700"/>
            <a:ext cx="623100" cy="554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(1)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sp>
        <p:nvSpPr>
          <p:cNvPr id="177" name="Google Shape;177;p21"/>
          <p:cNvSpPr txBox="1"/>
          <p:nvPr/>
        </p:nvSpPr>
        <p:spPr>
          <a:xfrm>
            <a:off x="4873063" y="1011700"/>
            <a:ext cx="623100" cy="554100"/>
          </a:xfrm>
          <a:prstGeom prst="rect">
            <a:avLst/>
          </a:prstGeom>
          <a:noFill/>
          <a:ln cap="flat" cmpd="sng" w="9525">
            <a:solidFill>
              <a:schemeClr val="dk1"/>
            </a:solidFill>
            <a:prstDash val="solid"/>
            <a:round/>
            <a:headEnd len="sm" w="sm" type="none"/>
            <a:tailEnd len="sm" w="sm" type="none"/>
          </a:ln>
        </p:spPr>
        <p:txBody>
          <a:bodyPr anchorCtr="0" anchor="t" bIns="91425" lIns="91425" spcFirstLastPara="1" rIns="91425" wrap="square" tIns="91425">
            <a:sp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ja" sz="2400">
                <a:latin typeface="M PLUS Rounded 1c"/>
                <a:ea typeface="M PLUS Rounded 1c"/>
                <a:cs typeface="M PLUS Rounded 1c"/>
                <a:sym typeface="M PLUS Rounded 1c"/>
              </a:rPr>
              <a:t>(2)</a:t>
            </a:r>
            <a:endParaRPr sz="2400">
              <a:latin typeface="M PLUS Rounded 1c"/>
              <a:ea typeface="M PLUS Rounded 1c"/>
              <a:cs typeface="M PLUS Rounded 1c"/>
              <a:sym typeface="M PLUS Rounded 1c"/>
            </a:endParaRPr>
          </a:p>
        </p:txBody>
      </p:sp>
      <p:pic>
        <p:nvPicPr>
          <p:cNvPr id="178" name="Google Shape;178;p21"/>
          <p:cNvPicPr preferRelativeResize="0"/>
          <p:nvPr/>
        </p:nvPicPr>
        <p:blipFill>
          <a:blip r:embed="rId5">
            <a:alphaModFix/>
          </a:blip>
          <a:stretch>
            <a:fillRect/>
          </a:stretch>
        </p:blipFill>
        <p:spPr>
          <a:xfrm>
            <a:off x="1025927" y="1011700"/>
            <a:ext cx="3667837" cy="2175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179" name="Google Shape;179;p21"/>
          <p:cNvPicPr preferRelativeResize="0"/>
          <p:nvPr/>
        </p:nvPicPr>
        <p:blipFill>
          <a:blip r:embed="rId6">
            <a:alphaModFix/>
          </a:blip>
          <a:stretch>
            <a:fillRect/>
          </a:stretch>
        </p:blipFill>
        <p:spPr>
          <a:xfrm>
            <a:off x="5792250" y="1011700"/>
            <a:ext cx="2496366" cy="21754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Simple Light">
  <a:themeElements>
    <a:clrScheme name="Simple Light">
      <a:dk1>
        <a:srgbClr val="000000"/>
      </a:dk1>
      <a:lt1>
        <a:srgbClr val="FFFFFF"/>
      </a:lt1>
      <a:dk2>
        <a:srgbClr val="595959"/>
      </a:dk2>
      <a:lt2>
        <a:srgbClr val="EEEEEE"/>
      </a:lt2>
      <a:accent1>
        <a:srgbClr val="4285F4"/>
      </a:accent1>
      <a:accent2>
        <a:srgbClr val="212121"/>
      </a:accent2>
      <a:accent3>
        <a:srgbClr val="78909C"/>
      </a:accent3>
      <a:accent4>
        <a:srgbClr val="FFAB40"/>
      </a:accent4>
      <a:accent5>
        <a:srgbClr val="0097A7"/>
      </a:accent5>
      <a:accent6>
        <a:srgbClr val="EEFF41"/>
      </a:accent6>
      <a:hlink>
        <a:srgbClr val="0097A7"/>
      </a:hlink>
      <a:folHlink>
        <a:srgbClr val="0097A7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