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y="5143500" cx="9144000"/>
  <p:notesSz cx="6858000" cy="9144000"/>
  <p:embeddedFontLst>
    <p:embeddedFont>
      <p:font typeface="M PLUS Rounded 1c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3F66705-830A-4515-85C9-349B21836637}">
  <a:tblStyle styleId="{D3F66705-830A-4515-85C9-349B2183663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MPLUSRounded1c-regular.fntdata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MPLUSRounded1c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17533f2b9c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17533f2b9c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17533f2b9c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317533f2b9c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317533f2b9c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317533f2b9c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17533f2b9c_0_2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317533f2b9c_0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17533f2b9c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17533f2b9c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317533f2b9c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317533f2b9c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317533f2b9c_0_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317533f2b9c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317533f2b9c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317533f2b9c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317533f2b9c_0_3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317533f2b9c_0_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317533f2b9c_0_3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317533f2b9c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39b7d7636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039b7d7636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317533f2b9c_0_4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317533f2b9c_0_4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317533f2b9c_0_4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9" name="Google Shape;579;g317533f2b9c_0_4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317533f2b9c_0_4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8" name="Google Shape;608;g317533f2b9c_0_4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3135b958bd7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Google Shape;636;g3135b958bd7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g317533f2b9c_0_5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6" name="Google Shape;666;g317533f2b9c_0_5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317533f2b9c_0_5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317533f2b9c_0_5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313b7015c5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313b7015c5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135b958bd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135b958bd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135b958bd7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135b958bd7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17533f2b9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17533f2b9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17533f2b9c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17533f2b9c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13f68179b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13f68179b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17533f2b9c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17533f2b9c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17533f2b9c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17533f2b9c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後期⑥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繰り返し(while文)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119300" y="3626725"/>
            <a:ext cx="69054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今回の授業の.ipynbファイルをダウンロードし、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Googleコラボにアップロードしましょう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（手順は第１回か第２回のスライド参照）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2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274" name="Google Shape;274;p22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3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75" name="Google Shape;275;p22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6" name="Google Shape;276;p22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7" name="Google Shape;277;p22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8" name="Google Shape;278;p22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79" name="Google Shape;279;p22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80" name="Google Shape;280;p22"/>
          <p:cNvCxnSpPr>
            <a:stCxn id="276" idx="2"/>
            <a:endCxn id="278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1" name="Google Shape;281;p22"/>
          <p:cNvCxnSpPr>
            <a:stCxn id="278" idx="2"/>
            <a:endCxn id="279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2" name="Google Shape;282;p22"/>
          <p:cNvCxnSpPr>
            <a:stCxn id="277" idx="2"/>
            <a:endCxn id="276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3" name="Google Shape;283;p22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4" name="Google Shape;284;p22"/>
          <p:cNvCxnSpPr>
            <a:stCxn id="279" idx="1"/>
            <a:endCxn id="276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5" name="Google Shape;285;p22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86" name="Google Shape;286;p22"/>
          <p:cNvCxnSpPr>
            <a:stCxn id="276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7" name="Google Shape;287;p22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8" name="Google Shape;288;p22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9" name="Google Shape;289;p22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0" name="Google Shape;290;p22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91" name="Google Shape;291;p22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92" name="Google Shape;292;p22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3" name="Google Shape;293;p22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94" name="Google Shape;294;p22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5" name="Google Shape;295;p22"/>
          <p:cNvSpPr/>
          <p:nvPr/>
        </p:nvSpPr>
        <p:spPr>
          <a:xfrm rot="2700000">
            <a:off x="6194545" y="24206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96" name="Google Shape;29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3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302" name="Google Shape;302;p23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3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03" name="Google Shape;303;p23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4" name="Google Shape;304;p23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5" name="Google Shape;305;p23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6" name="Google Shape;306;p23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07" name="Google Shape;307;p23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08" name="Google Shape;308;p23"/>
          <p:cNvCxnSpPr>
            <a:stCxn id="304" idx="2"/>
            <a:endCxn id="306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09" name="Google Shape;309;p23"/>
          <p:cNvCxnSpPr>
            <a:stCxn id="306" idx="2"/>
            <a:endCxn id="307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0" name="Google Shape;310;p23"/>
          <p:cNvCxnSpPr>
            <a:stCxn id="305" idx="2"/>
            <a:endCxn id="304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1" name="Google Shape;311;p23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2" name="Google Shape;312;p23"/>
          <p:cNvCxnSpPr>
            <a:stCxn id="307" idx="1"/>
            <a:endCxn id="304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3" name="Google Shape;313;p23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14" name="Google Shape;314;p23"/>
          <p:cNvCxnSpPr>
            <a:stCxn id="304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5" name="Google Shape;315;p23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6" name="Google Shape;316;p23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7" name="Google Shape;317;p23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8" name="Google Shape;318;p23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19" name="Google Shape;319;p23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20" name="Google Shape;320;p23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1" name="Google Shape;321;p23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22" name="Google Shape;322;p23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3" name="Google Shape;323;p23"/>
          <p:cNvSpPr/>
          <p:nvPr/>
        </p:nvSpPr>
        <p:spPr>
          <a:xfrm rot="2700000">
            <a:off x="6194545" y="31826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24" name="Google Shape;3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4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330" name="Google Shape;330;p24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31" name="Google Shape;331;p24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2" name="Google Shape;332;p24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3" name="Google Shape;333;p24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4" name="Google Shape;334;p24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35" name="Google Shape;335;p24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36" name="Google Shape;336;p24"/>
          <p:cNvCxnSpPr>
            <a:stCxn id="332" idx="2"/>
            <a:endCxn id="334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37" name="Google Shape;337;p24"/>
          <p:cNvCxnSpPr>
            <a:stCxn id="334" idx="2"/>
            <a:endCxn id="335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38" name="Google Shape;338;p24"/>
          <p:cNvCxnSpPr>
            <a:stCxn id="333" idx="2"/>
            <a:endCxn id="332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39" name="Google Shape;339;p24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0" name="Google Shape;340;p24"/>
          <p:cNvCxnSpPr>
            <a:stCxn id="335" idx="1"/>
            <a:endCxn id="332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1" name="Google Shape;341;p24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42" name="Google Shape;342;p24"/>
          <p:cNvCxnSpPr>
            <a:stCxn id="332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3" name="Google Shape;343;p24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4" name="Google Shape;344;p24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5" name="Google Shape;345;p24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6" name="Google Shape;346;p24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47" name="Google Shape;347;p24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48" name="Google Shape;348;p24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9" name="Google Shape;349;p24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50" name="Google Shape;350;p24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1" name="Google Shape;351;p24"/>
          <p:cNvSpPr/>
          <p:nvPr/>
        </p:nvSpPr>
        <p:spPr>
          <a:xfrm rot="2700000">
            <a:off x="6194545" y="18110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52" name="Google Shape;35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5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358" name="Google Shape;358;p25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6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59" name="Google Shape;359;p25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0" name="Google Shape;360;p25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1" name="Google Shape;361;p25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2" name="Google Shape;362;p25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63" name="Google Shape;363;p25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64" name="Google Shape;364;p25"/>
          <p:cNvCxnSpPr>
            <a:stCxn id="360" idx="2"/>
            <a:endCxn id="362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5" name="Google Shape;365;p25"/>
          <p:cNvCxnSpPr>
            <a:stCxn id="362" idx="2"/>
            <a:endCxn id="363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6" name="Google Shape;366;p25"/>
          <p:cNvCxnSpPr>
            <a:stCxn id="361" idx="2"/>
            <a:endCxn id="360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7" name="Google Shape;367;p25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8" name="Google Shape;368;p25"/>
          <p:cNvCxnSpPr>
            <a:stCxn id="363" idx="1"/>
            <a:endCxn id="360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9" name="Google Shape;369;p25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70" name="Google Shape;370;p25"/>
          <p:cNvCxnSpPr>
            <a:stCxn id="360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1" name="Google Shape;371;p25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2" name="Google Shape;372;p25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3" name="Google Shape;373;p25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4" name="Google Shape;374;p25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75" name="Google Shape;375;p25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76" name="Google Shape;376;p25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7" name="Google Shape;377;p25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78" name="Google Shape;378;p25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9" name="Google Shape;379;p25"/>
          <p:cNvSpPr/>
          <p:nvPr/>
        </p:nvSpPr>
        <p:spPr>
          <a:xfrm rot="2700000">
            <a:off x="6194545" y="24206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380" name="Google Shape;38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6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386" name="Google Shape;386;p26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4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87" name="Google Shape;387;p26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8" name="Google Shape;388;p26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89" name="Google Shape;389;p26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0" name="Google Shape;390;p26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391" name="Google Shape;391;p26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92" name="Google Shape;392;p26"/>
          <p:cNvCxnSpPr>
            <a:stCxn id="388" idx="2"/>
            <a:endCxn id="390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3" name="Google Shape;393;p26"/>
          <p:cNvCxnSpPr>
            <a:stCxn id="390" idx="2"/>
            <a:endCxn id="391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4" name="Google Shape;394;p26"/>
          <p:cNvCxnSpPr>
            <a:stCxn id="389" idx="2"/>
            <a:endCxn id="388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5" name="Google Shape;395;p26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6" name="Google Shape;396;p26"/>
          <p:cNvCxnSpPr>
            <a:stCxn id="391" idx="1"/>
            <a:endCxn id="388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7" name="Google Shape;397;p26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398" name="Google Shape;398;p26"/>
          <p:cNvCxnSpPr>
            <a:stCxn id="388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9" name="Google Shape;399;p26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0" name="Google Shape;400;p26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1" name="Google Shape;401;p26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02" name="Google Shape;402;p26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03" name="Google Shape;403;p26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04" name="Google Shape;404;p26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5" name="Google Shape;405;p26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06" name="Google Shape;406;p26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7" name="Google Shape;407;p26"/>
          <p:cNvSpPr/>
          <p:nvPr/>
        </p:nvSpPr>
        <p:spPr>
          <a:xfrm rot="2700000">
            <a:off x="6194545" y="31064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08" name="Google Shape;40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27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414" name="Google Shape;414;p27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4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15" name="Google Shape;415;p27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6" name="Google Shape;416;p27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7" name="Google Shape;417;p27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8" name="Google Shape;418;p27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19" name="Google Shape;419;p27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20" name="Google Shape;420;p27"/>
          <p:cNvCxnSpPr>
            <a:stCxn id="416" idx="2"/>
            <a:endCxn id="418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1" name="Google Shape;421;p27"/>
          <p:cNvCxnSpPr>
            <a:stCxn id="418" idx="2"/>
            <a:endCxn id="419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2" name="Google Shape;422;p27"/>
          <p:cNvCxnSpPr>
            <a:stCxn id="417" idx="2"/>
            <a:endCxn id="416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3" name="Google Shape;423;p27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4" name="Google Shape;424;p27"/>
          <p:cNvCxnSpPr>
            <a:stCxn id="419" idx="1"/>
            <a:endCxn id="416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5" name="Google Shape;425;p27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26" name="Google Shape;426;p27"/>
          <p:cNvCxnSpPr>
            <a:stCxn id="416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7" name="Google Shape;427;p27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8" name="Google Shape;428;p27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9" name="Google Shape;429;p27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30" name="Google Shape;430;p27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31" name="Google Shape;431;p27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32" name="Google Shape;432;p27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33" name="Google Shape;433;p27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34" name="Google Shape;434;p27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35" name="Google Shape;435;p27"/>
          <p:cNvSpPr/>
          <p:nvPr/>
        </p:nvSpPr>
        <p:spPr>
          <a:xfrm rot="2700000">
            <a:off x="6194545" y="18110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36" name="Google Shape;43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28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442" name="Google Shape;442;p28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4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10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43" name="Google Shape;443;p28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4" name="Google Shape;444;p28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5" name="Google Shape;445;p28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6" name="Google Shape;446;p28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47" name="Google Shape;447;p28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48" name="Google Shape;448;p28"/>
          <p:cNvCxnSpPr>
            <a:stCxn id="444" idx="2"/>
            <a:endCxn id="446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49" name="Google Shape;449;p28"/>
          <p:cNvCxnSpPr>
            <a:stCxn id="446" idx="2"/>
            <a:endCxn id="447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0" name="Google Shape;450;p28"/>
          <p:cNvCxnSpPr>
            <a:stCxn id="445" idx="2"/>
            <a:endCxn id="444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1" name="Google Shape;451;p28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2" name="Google Shape;452;p28"/>
          <p:cNvCxnSpPr>
            <a:stCxn id="447" idx="1"/>
            <a:endCxn id="444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3" name="Google Shape;453;p28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54" name="Google Shape;454;p28"/>
          <p:cNvCxnSpPr>
            <a:stCxn id="444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5" name="Google Shape;455;p28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6" name="Google Shape;456;p28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7" name="Google Shape;457;p28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58" name="Google Shape;458;p28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59" name="Google Shape;459;p28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60" name="Google Shape;460;p28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1" name="Google Shape;461;p28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62" name="Google Shape;462;p28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3" name="Google Shape;463;p28"/>
          <p:cNvSpPr/>
          <p:nvPr/>
        </p:nvSpPr>
        <p:spPr>
          <a:xfrm rot="2700000">
            <a:off x="6194545" y="24206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64" name="Google Shape;46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9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470" name="Google Shape;470;p29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4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10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5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71" name="Google Shape;471;p29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72" name="Google Shape;472;p29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73" name="Google Shape;473;p29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74" name="Google Shape;474;p29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75" name="Google Shape;475;p29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76" name="Google Shape;476;p29"/>
          <p:cNvCxnSpPr>
            <a:stCxn id="472" idx="2"/>
            <a:endCxn id="474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77" name="Google Shape;477;p29"/>
          <p:cNvCxnSpPr>
            <a:stCxn id="474" idx="2"/>
            <a:endCxn id="475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78" name="Google Shape;478;p29"/>
          <p:cNvCxnSpPr>
            <a:stCxn id="473" idx="2"/>
            <a:endCxn id="472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79" name="Google Shape;479;p29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0" name="Google Shape;480;p29"/>
          <p:cNvCxnSpPr>
            <a:stCxn id="475" idx="1"/>
            <a:endCxn id="472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1" name="Google Shape;481;p29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82" name="Google Shape;482;p29"/>
          <p:cNvCxnSpPr>
            <a:stCxn id="472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3" name="Google Shape;483;p29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84" name="Google Shape;484;p29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5" name="Google Shape;485;p29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86" name="Google Shape;486;p29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487" name="Google Shape;487;p29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88" name="Google Shape;488;p29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9" name="Google Shape;489;p29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490" name="Google Shape;490;p29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1" name="Google Shape;491;p29"/>
          <p:cNvSpPr/>
          <p:nvPr/>
        </p:nvSpPr>
        <p:spPr>
          <a:xfrm rot="2700000">
            <a:off x="6194545" y="31064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492" name="Google Shape;49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0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498" name="Google Shape;498;p30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4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10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5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99" name="Google Shape;499;p30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00" name="Google Shape;500;p30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01" name="Google Shape;501;p30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02" name="Google Shape;502;p30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03" name="Google Shape;503;p30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04" name="Google Shape;504;p30"/>
          <p:cNvCxnSpPr>
            <a:stCxn id="500" idx="2"/>
            <a:endCxn id="502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5" name="Google Shape;505;p30"/>
          <p:cNvCxnSpPr>
            <a:stCxn id="502" idx="2"/>
            <a:endCxn id="503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6" name="Google Shape;506;p30"/>
          <p:cNvCxnSpPr>
            <a:stCxn id="501" idx="2"/>
            <a:endCxn id="500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7" name="Google Shape;507;p30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8" name="Google Shape;508;p30"/>
          <p:cNvCxnSpPr>
            <a:stCxn id="503" idx="1"/>
            <a:endCxn id="500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9" name="Google Shape;509;p30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10" name="Google Shape;510;p30"/>
          <p:cNvCxnSpPr>
            <a:stCxn id="500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1" name="Google Shape;511;p30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2" name="Google Shape;512;p30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3" name="Google Shape;513;p30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4" name="Google Shape;514;p30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15" name="Google Shape;515;p30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16" name="Google Shape;516;p30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7" name="Google Shape;517;p30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18" name="Google Shape;518;p30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9" name="Google Shape;519;p30"/>
          <p:cNvSpPr/>
          <p:nvPr/>
        </p:nvSpPr>
        <p:spPr>
          <a:xfrm rot="2700000">
            <a:off x="6194545" y="18110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20" name="Google Shape;52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31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526" name="Google Shape;526;p31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4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10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5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15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27" name="Google Shape;527;p31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28" name="Google Shape;528;p31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29" name="Google Shape;529;p31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30" name="Google Shape;530;p31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31" name="Google Shape;531;p31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32" name="Google Shape;532;p31"/>
          <p:cNvCxnSpPr>
            <a:stCxn id="528" idx="2"/>
            <a:endCxn id="530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3" name="Google Shape;533;p31"/>
          <p:cNvCxnSpPr>
            <a:stCxn id="530" idx="2"/>
            <a:endCxn id="531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4" name="Google Shape;534;p31"/>
          <p:cNvCxnSpPr>
            <a:stCxn id="529" idx="2"/>
            <a:endCxn id="528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5" name="Google Shape;535;p31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6" name="Google Shape;536;p31"/>
          <p:cNvCxnSpPr>
            <a:stCxn id="531" idx="1"/>
            <a:endCxn id="528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37" name="Google Shape;537;p31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38" name="Google Shape;538;p31"/>
          <p:cNvCxnSpPr>
            <a:stCxn id="528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39" name="Google Shape;539;p31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40" name="Google Shape;540;p31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1" name="Google Shape;541;p31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42" name="Google Shape;542;p31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43" name="Google Shape;543;p31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44" name="Google Shape;544;p31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5" name="Google Shape;545;p31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46" name="Google Shape;546;p31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7" name="Google Shape;547;p31"/>
          <p:cNvSpPr/>
          <p:nvPr/>
        </p:nvSpPr>
        <p:spPr>
          <a:xfrm rot="2700000">
            <a:off x="6194545" y="24206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48" name="Google Shape;54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前回の復習（forを使った繰り返し）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例１：１から５までの数字を表示する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6065325" y="19845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6318125" y="13851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6318125" y="295005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print()の処理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6318125" y="35495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7" name="Google Shape;67;p14"/>
          <p:cNvCxnSpPr>
            <a:stCxn id="63" idx="2"/>
            <a:endCxn id="65" idx="0"/>
          </p:cNvCxnSpPr>
          <p:nvPr/>
        </p:nvCxnSpPr>
        <p:spPr>
          <a:xfrm>
            <a:off x="7268375" y="27343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" name="Google Shape;68;p14"/>
          <p:cNvCxnSpPr>
            <a:stCxn id="65" idx="2"/>
            <a:endCxn id="66" idx="0"/>
          </p:cNvCxnSpPr>
          <p:nvPr/>
        </p:nvCxnSpPr>
        <p:spPr>
          <a:xfrm>
            <a:off x="7268375" y="33337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9" name="Google Shape;69;p14"/>
          <p:cNvCxnSpPr>
            <a:stCxn id="64" idx="2"/>
            <a:endCxn id="63" idx="0"/>
          </p:cNvCxnSpPr>
          <p:nvPr/>
        </p:nvCxnSpPr>
        <p:spPr>
          <a:xfrm>
            <a:off x="7268375" y="17688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0" name="Google Shape;70;p14"/>
          <p:cNvCxnSpPr/>
          <p:nvPr/>
        </p:nvCxnSpPr>
        <p:spPr>
          <a:xfrm>
            <a:off x="7268375" y="11598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" name="Google Shape;71;p14"/>
          <p:cNvCxnSpPr>
            <a:stCxn id="66" idx="1"/>
            <a:endCxn id="63" idx="1"/>
          </p:cNvCxnSpPr>
          <p:nvPr/>
        </p:nvCxnSpPr>
        <p:spPr>
          <a:xfrm rot="10800000">
            <a:off x="6065225" y="23595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2" name="Google Shape;72;p14"/>
          <p:cNvSpPr txBox="1"/>
          <p:nvPr/>
        </p:nvSpPr>
        <p:spPr>
          <a:xfrm>
            <a:off x="7340075" y="25866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73" name="Google Shape;73;p14"/>
          <p:cNvCxnSpPr>
            <a:stCxn id="63" idx="3"/>
          </p:cNvCxnSpPr>
          <p:nvPr/>
        </p:nvCxnSpPr>
        <p:spPr>
          <a:xfrm>
            <a:off x="8471425" y="23594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4" name="Google Shape;74;p14"/>
          <p:cNvCxnSpPr/>
          <p:nvPr/>
        </p:nvCxnSpPr>
        <p:spPr>
          <a:xfrm rot="10800000">
            <a:off x="7261929" y="40841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5" name="Google Shape;75;p14"/>
          <p:cNvCxnSpPr/>
          <p:nvPr/>
        </p:nvCxnSpPr>
        <p:spPr>
          <a:xfrm>
            <a:off x="7268375" y="40727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6" name="Google Shape;76;p14"/>
          <p:cNvSpPr txBox="1"/>
          <p:nvPr/>
        </p:nvSpPr>
        <p:spPr>
          <a:xfrm>
            <a:off x="8371025" y="19578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5903400" y="4456500"/>
            <a:ext cx="3136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赤枠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がfor文に対応する部分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400" y="1501813"/>
            <a:ext cx="3950044" cy="7497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478400" y="2571750"/>
            <a:ext cx="5135100" cy="2031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☆ range( ) 内の数字の意味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・左…numの初期値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・中…numがいくつになったら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繰り返しをやめるか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・右…numをいくつずつ増やすか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2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554" name="Google Shape;554;p32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4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10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5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15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6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5" name="Google Shape;555;p32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56" name="Google Shape;556;p32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57" name="Google Shape;557;p32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58" name="Google Shape;558;p32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59" name="Google Shape;559;p32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60" name="Google Shape;560;p32"/>
          <p:cNvCxnSpPr>
            <a:stCxn id="556" idx="2"/>
            <a:endCxn id="558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61" name="Google Shape;561;p32"/>
          <p:cNvCxnSpPr>
            <a:stCxn id="558" idx="2"/>
            <a:endCxn id="559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62" name="Google Shape;562;p32"/>
          <p:cNvCxnSpPr>
            <a:stCxn id="557" idx="2"/>
            <a:endCxn id="556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63" name="Google Shape;563;p32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64" name="Google Shape;564;p32"/>
          <p:cNvCxnSpPr>
            <a:stCxn id="559" idx="1"/>
            <a:endCxn id="556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65" name="Google Shape;565;p32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66" name="Google Shape;566;p32"/>
          <p:cNvCxnSpPr>
            <a:stCxn id="556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7" name="Google Shape;567;p32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8" name="Google Shape;568;p32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69" name="Google Shape;569;p32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0" name="Google Shape;570;p32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71" name="Google Shape;571;p32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72" name="Google Shape;572;p32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3" name="Google Shape;573;p32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74" name="Google Shape;574;p32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5" name="Google Shape;575;p32"/>
          <p:cNvSpPr/>
          <p:nvPr/>
        </p:nvSpPr>
        <p:spPr>
          <a:xfrm rot="2700000">
            <a:off x="6194545" y="31064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576" name="Google Shape;57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33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582" name="Google Shape;582;p33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4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10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5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15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3" name="Google Shape;583;p33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4" name="Google Shape;584;p33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5" name="Google Shape;585;p33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6" name="Google Shape;586;p33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87" name="Google Shape;587;p33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88" name="Google Shape;588;p33"/>
          <p:cNvCxnSpPr>
            <a:stCxn id="584" idx="2"/>
            <a:endCxn id="586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89" name="Google Shape;589;p33"/>
          <p:cNvCxnSpPr>
            <a:stCxn id="586" idx="2"/>
            <a:endCxn id="587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90" name="Google Shape;590;p33"/>
          <p:cNvCxnSpPr>
            <a:stCxn id="585" idx="2"/>
            <a:endCxn id="584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91" name="Google Shape;591;p33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92" name="Google Shape;592;p33"/>
          <p:cNvCxnSpPr>
            <a:stCxn id="587" idx="1"/>
            <a:endCxn id="584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93" name="Google Shape;593;p33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594" name="Google Shape;594;p33"/>
          <p:cNvCxnSpPr>
            <a:stCxn id="584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5" name="Google Shape;595;p33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6" name="Google Shape;596;p33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97" name="Google Shape;597;p33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98" name="Google Shape;598;p33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599" name="Google Shape;599;p33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00" name="Google Shape;600;p33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01" name="Google Shape;601;p33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02" name="Google Shape;602;p33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03" name="Google Shape;603;p33"/>
          <p:cNvSpPr/>
          <p:nvPr/>
        </p:nvSpPr>
        <p:spPr>
          <a:xfrm rot="2700000">
            <a:off x="6194545" y="18110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04" name="Google Shape;604;p33"/>
          <p:cNvSpPr txBox="1"/>
          <p:nvPr/>
        </p:nvSpPr>
        <p:spPr>
          <a:xfrm>
            <a:off x="3837250" y="4527825"/>
            <a:ext cx="2072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繰り返し終了</a:t>
            </a:r>
            <a:endParaRPr sz="24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05" name="Google Shape;60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34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611" name="Google Shape;611;p34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3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4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10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5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15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6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12" name="Google Shape;612;p34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13" name="Google Shape;613;p34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14" name="Google Shape;614;p34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15" name="Google Shape;615;p34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16" name="Google Shape;616;p34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17" name="Google Shape;617;p34"/>
          <p:cNvCxnSpPr>
            <a:stCxn id="613" idx="2"/>
            <a:endCxn id="615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8" name="Google Shape;618;p34"/>
          <p:cNvCxnSpPr>
            <a:stCxn id="615" idx="2"/>
            <a:endCxn id="616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9" name="Google Shape;619;p34"/>
          <p:cNvCxnSpPr>
            <a:stCxn id="614" idx="2"/>
            <a:endCxn id="613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20" name="Google Shape;620;p34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21" name="Google Shape;621;p34"/>
          <p:cNvCxnSpPr>
            <a:stCxn id="616" idx="1"/>
            <a:endCxn id="613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22" name="Google Shape;622;p34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23" name="Google Shape;623;p34"/>
          <p:cNvCxnSpPr>
            <a:stCxn id="613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4" name="Google Shape;624;p34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5" name="Google Shape;625;p34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26" name="Google Shape;626;p34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7" name="Google Shape;627;p34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28" name="Google Shape;628;p34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29" name="Google Shape;629;p34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30" name="Google Shape;630;p34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31" name="Google Shape;631;p34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32" name="Google Shape;632;p34"/>
          <p:cNvSpPr/>
          <p:nvPr/>
        </p:nvSpPr>
        <p:spPr>
          <a:xfrm rot="2700000">
            <a:off x="6474745" y="3785216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33" name="Google Shape;63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35"/>
          <p:cNvSpPr txBox="1"/>
          <p:nvPr>
            <p:ph type="title"/>
          </p:nvPr>
        </p:nvSpPr>
        <p:spPr>
          <a:xfrm>
            <a:off x="223525" y="132250"/>
            <a:ext cx="60069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for</a:t>
            </a:r>
            <a:r>
              <a:rPr lang="ja"/>
              <a:t>文をwhile文に書き換え</a:t>
            </a:r>
            <a:endParaRPr/>
          </a:p>
        </p:txBody>
      </p:sp>
      <p:sp>
        <p:nvSpPr>
          <p:cNvPr id="639" name="Google Shape;639;p35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0" name="Google Shape;640;p35"/>
          <p:cNvSpPr/>
          <p:nvPr/>
        </p:nvSpPr>
        <p:spPr>
          <a:xfrm>
            <a:off x="6141525" y="16797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5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以下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1" name="Google Shape;641;p35"/>
          <p:cNvSpPr/>
          <p:nvPr/>
        </p:nvSpPr>
        <p:spPr>
          <a:xfrm>
            <a:off x="6394325" y="10803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2" name="Google Shape;642;p35"/>
          <p:cNvSpPr/>
          <p:nvPr/>
        </p:nvSpPr>
        <p:spPr>
          <a:xfrm>
            <a:off x="6141525" y="26452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43" name="Google Shape;643;p35"/>
          <p:cNvSpPr/>
          <p:nvPr/>
        </p:nvSpPr>
        <p:spPr>
          <a:xfrm>
            <a:off x="6394325" y="32447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44" name="Google Shape;644;p35"/>
          <p:cNvCxnSpPr>
            <a:stCxn id="640" idx="2"/>
            <a:endCxn id="642" idx="0"/>
          </p:cNvCxnSpPr>
          <p:nvPr/>
        </p:nvCxnSpPr>
        <p:spPr>
          <a:xfrm>
            <a:off x="7344575" y="24295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45" name="Google Shape;645;p35"/>
          <p:cNvCxnSpPr>
            <a:stCxn id="642" idx="2"/>
            <a:endCxn id="643" idx="0"/>
          </p:cNvCxnSpPr>
          <p:nvPr/>
        </p:nvCxnSpPr>
        <p:spPr>
          <a:xfrm>
            <a:off x="7344525" y="30289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46" name="Google Shape;646;p35"/>
          <p:cNvCxnSpPr>
            <a:stCxn id="641" idx="2"/>
            <a:endCxn id="640" idx="0"/>
          </p:cNvCxnSpPr>
          <p:nvPr/>
        </p:nvCxnSpPr>
        <p:spPr>
          <a:xfrm>
            <a:off x="7344575" y="14640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47" name="Google Shape;647;p35"/>
          <p:cNvCxnSpPr/>
          <p:nvPr/>
        </p:nvCxnSpPr>
        <p:spPr>
          <a:xfrm>
            <a:off x="7344575" y="8550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48" name="Google Shape;648;p35"/>
          <p:cNvCxnSpPr>
            <a:stCxn id="643" idx="1"/>
            <a:endCxn id="640" idx="1"/>
          </p:cNvCxnSpPr>
          <p:nvPr/>
        </p:nvCxnSpPr>
        <p:spPr>
          <a:xfrm rot="10800000">
            <a:off x="6141425" y="20547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49" name="Google Shape;649;p35"/>
          <p:cNvSpPr txBox="1"/>
          <p:nvPr/>
        </p:nvSpPr>
        <p:spPr>
          <a:xfrm>
            <a:off x="7416275" y="22818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50" name="Google Shape;650;p35"/>
          <p:cNvCxnSpPr>
            <a:stCxn id="640" idx="3"/>
          </p:cNvCxnSpPr>
          <p:nvPr/>
        </p:nvCxnSpPr>
        <p:spPr>
          <a:xfrm>
            <a:off x="8547625" y="20546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1" name="Google Shape;651;p35"/>
          <p:cNvCxnSpPr/>
          <p:nvPr/>
        </p:nvCxnSpPr>
        <p:spPr>
          <a:xfrm rot="10800000">
            <a:off x="7338129" y="37793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2" name="Google Shape;652;p35"/>
          <p:cNvCxnSpPr/>
          <p:nvPr/>
        </p:nvCxnSpPr>
        <p:spPr>
          <a:xfrm>
            <a:off x="7344575" y="37679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53" name="Google Shape;653;p35"/>
          <p:cNvSpPr txBox="1"/>
          <p:nvPr/>
        </p:nvSpPr>
        <p:spPr>
          <a:xfrm>
            <a:off x="8447225" y="16530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4" name="Google Shape;654;p35"/>
          <p:cNvSpPr txBox="1"/>
          <p:nvPr/>
        </p:nvSpPr>
        <p:spPr>
          <a:xfrm>
            <a:off x="6777875" y="4489111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55" name="Google Shape;655;p35"/>
          <p:cNvSpPr/>
          <p:nvPr/>
        </p:nvSpPr>
        <p:spPr>
          <a:xfrm>
            <a:off x="6394325" y="4808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56" name="Google Shape;656;p35"/>
          <p:cNvCxnSpPr/>
          <p:nvPr/>
        </p:nvCxnSpPr>
        <p:spPr>
          <a:xfrm>
            <a:off x="7344575" y="2460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57" name="Google Shape;657;p35"/>
          <p:cNvSpPr/>
          <p:nvPr/>
        </p:nvSpPr>
        <p:spPr>
          <a:xfrm>
            <a:off x="6647025" y="3943475"/>
            <a:ext cx="1363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58" name="Google Shape;658;p35"/>
          <p:cNvCxnSpPr/>
          <p:nvPr/>
        </p:nvCxnSpPr>
        <p:spPr>
          <a:xfrm>
            <a:off x="7344575" y="4316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659" name="Google Shape;65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925" y="1524188"/>
            <a:ext cx="2918200" cy="327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0" name="Google Shape;660;p3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703075" y="2524575"/>
            <a:ext cx="1033350" cy="3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Google Shape;661;p3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2072100" y="2885000"/>
            <a:ext cx="1260025" cy="55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2" name="Google Shape;662;p3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528725" y="3828700"/>
            <a:ext cx="1464600" cy="3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3" name="Google Shape;663;p3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528725" y="1857804"/>
            <a:ext cx="272700" cy="30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36"/>
          <p:cNvSpPr txBox="1"/>
          <p:nvPr>
            <p:ph type="title"/>
          </p:nvPr>
        </p:nvSpPr>
        <p:spPr>
          <a:xfrm>
            <a:off x="223525" y="132250"/>
            <a:ext cx="67992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6.2 while文</a:t>
            </a:r>
            <a:r>
              <a:rPr lang="ja"/>
              <a:t>の方が適している例</a:t>
            </a:r>
            <a:endParaRPr/>
          </a:p>
        </p:txBody>
      </p:sp>
      <p:sp>
        <p:nvSpPr>
          <p:cNvPr id="669" name="Google Shape;669;p36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例２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：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入力された数値を足していく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70" name="Google Shape;67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475" y="1520675"/>
            <a:ext cx="4560051" cy="3539025"/>
          </a:xfrm>
          <a:prstGeom prst="rect">
            <a:avLst/>
          </a:prstGeom>
          <a:noFill/>
          <a:ln>
            <a:noFill/>
          </a:ln>
        </p:spPr>
      </p:pic>
      <p:sp>
        <p:nvSpPr>
          <p:cNvPr id="671" name="Google Shape;671;p36"/>
          <p:cNvSpPr/>
          <p:nvPr/>
        </p:nvSpPr>
        <p:spPr>
          <a:xfrm>
            <a:off x="6672275" y="1984575"/>
            <a:ext cx="19899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valueは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0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より大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2" name="Google Shape;672;p36"/>
          <p:cNvSpPr/>
          <p:nvPr/>
        </p:nvSpPr>
        <p:spPr>
          <a:xfrm>
            <a:off x="6546725" y="1385125"/>
            <a:ext cx="2241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valueにデータ入力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3" name="Google Shape;673;p36"/>
          <p:cNvSpPr/>
          <p:nvPr/>
        </p:nvSpPr>
        <p:spPr>
          <a:xfrm>
            <a:off x="6505475" y="2950050"/>
            <a:ext cx="2323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sumにvalueを加える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4" name="Google Shape;674;p36"/>
          <p:cNvSpPr/>
          <p:nvPr/>
        </p:nvSpPr>
        <p:spPr>
          <a:xfrm>
            <a:off x="6717050" y="35495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75" name="Google Shape;675;p36"/>
          <p:cNvCxnSpPr>
            <a:stCxn id="671" idx="2"/>
            <a:endCxn id="673" idx="0"/>
          </p:cNvCxnSpPr>
          <p:nvPr/>
        </p:nvCxnSpPr>
        <p:spPr>
          <a:xfrm>
            <a:off x="7667225" y="27343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6" name="Google Shape;676;p36"/>
          <p:cNvCxnSpPr>
            <a:stCxn id="673" idx="2"/>
            <a:endCxn id="674" idx="0"/>
          </p:cNvCxnSpPr>
          <p:nvPr/>
        </p:nvCxnSpPr>
        <p:spPr>
          <a:xfrm>
            <a:off x="7667225" y="33337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7" name="Google Shape;677;p36"/>
          <p:cNvCxnSpPr>
            <a:stCxn id="672" idx="2"/>
            <a:endCxn id="671" idx="0"/>
          </p:cNvCxnSpPr>
          <p:nvPr/>
        </p:nvCxnSpPr>
        <p:spPr>
          <a:xfrm>
            <a:off x="7667225" y="17688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8" name="Google Shape;678;p36"/>
          <p:cNvCxnSpPr/>
          <p:nvPr/>
        </p:nvCxnSpPr>
        <p:spPr>
          <a:xfrm>
            <a:off x="7667225" y="117092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9" name="Google Shape;679;p36"/>
          <p:cNvCxnSpPr>
            <a:stCxn id="680" idx="1"/>
            <a:endCxn id="671" idx="1"/>
          </p:cNvCxnSpPr>
          <p:nvPr/>
        </p:nvCxnSpPr>
        <p:spPr>
          <a:xfrm flipH="1" rot="10800000">
            <a:off x="6587225" y="2359425"/>
            <a:ext cx="85200" cy="1986300"/>
          </a:xfrm>
          <a:prstGeom prst="bentConnector3">
            <a:avLst>
              <a:gd fmla="val -279489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81" name="Google Shape;681;p36"/>
          <p:cNvSpPr txBox="1"/>
          <p:nvPr/>
        </p:nvSpPr>
        <p:spPr>
          <a:xfrm>
            <a:off x="7667225" y="25866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82" name="Google Shape;682;p36"/>
          <p:cNvCxnSpPr>
            <a:stCxn id="671" idx="3"/>
          </p:cNvCxnSpPr>
          <p:nvPr/>
        </p:nvCxnSpPr>
        <p:spPr>
          <a:xfrm>
            <a:off x="8662175" y="2359438"/>
            <a:ext cx="300000" cy="23430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3" name="Google Shape;683;p36"/>
          <p:cNvCxnSpPr/>
          <p:nvPr/>
        </p:nvCxnSpPr>
        <p:spPr>
          <a:xfrm rot="10800000">
            <a:off x="7669029" y="4693700"/>
            <a:ext cx="12861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4" name="Google Shape;684;p36"/>
          <p:cNvCxnSpPr/>
          <p:nvPr/>
        </p:nvCxnSpPr>
        <p:spPr>
          <a:xfrm>
            <a:off x="7663905" y="46823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85" name="Google Shape;685;p36"/>
          <p:cNvSpPr txBox="1"/>
          <p:nvPr/>
        </p:nvSpPr>
        <p:spPr>
          <a:xfrm>
            <a:off x="8599625" y="19578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86" name="Google Shape;686;p36"/>
          <p:cNvSpPr txBox="1"/>
          <p:nvPr/>
        </p:nvSpPr>
        <p:spPr>
          <a:xfrm>
            <a:off x="7112580" y="4758261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87" name="Google Shape;687;p36"/>
          <p:cNvSpPr/>
          <p:nvPr/>
        </p:nvSpPr>
        <p:spPr>
          <a:xfrm>
            <a:off x="6546725" y="785675"/>
            <a:ext cx="2241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sum,numに0を代入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88" name="Google Shape;688;p36"/>
          <p:cNvCxnSpPr/>
          <p:nvPr/>
        </p:nvCxnSpPr>
        <p:spPr>
          <a:xfrm>
            <a:off x="7667225" y="5699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80" name="Google Shape;680;p36"/>
          <p:cNvSpPr/>
          <p:nvPr/>
        </p:nvSpPr>
        <p:spPr>
          <a:xfrm>
            <a:off x="6587225" y="4153875"/>
            <a:ext cx="2160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valueにデータ入力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689" name="Google Shape;689;p36"/>
          <p:cNvCxnSpPr>
            <a:stCxn id="674" idx="2"/>
            <a:endCxn id="680" idx="0"/>
          </p:cNvCxnSpPr>
          <p:nvPr/>
        </p:nvCxnSpPr>
        <p:spPr>
          <a:xfrm>
            <a:off x="7667300" y="3933200"/>
            <a:ext cx="0" cy="220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37"/>
          <p:cNvSpPr txBox="1"/>
          <p:nvPr>
            <p:ph type="title"/>
          </p:nvPr>
        </p:nvSpPr>
        <p:spPr>
          <a:xfrm>
            <a:off x="223525" y="132250"/>
            <a:ext cx="48531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6.3 繰り返しの応用例</a:t>
            </a:r>
            <a:endParaRPr/>
          </a:p>
        </p:txBody>
      </p:sp>
      <p:sp>
        <p:nvSpPr>
          <p:cNvPr id="695" name="Google Shape;695;p37"/>
          <p:cNvSpPr txBox="1"/>
          <p:nvPr/>
        </p:nvSpPr>
        <p:spPr>
          <a:xfrm>
            <a:off x="223525" y="966575"/>
            <a:ext cx="5140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問２：コイン投げシミュレーション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96" name="Google Shape;69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625" y="1418875"/>
            <a:ext cx="4853099" cy="365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7" name="Google Shape;697;p37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179750" y="2793725"/>
            <a:ext cx="1531550" cy="20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8" name="Google Shape;698;p37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255950" y="3257248"/>
            <a:ext cx="812425" cy="20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9" name="Google Shape;699;p37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332150" y="3511450"/>
            <a:ext cx="2530450" cy="20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0" name="Google Shape;700;p37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332150" y="3959998"/>
            <a:ext cx="2530450" cy="20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1" name="Google Shape;701;p37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021725" y="4214225"/>
            <a:ext cx="1193275" cy="20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2" name="Google Shape;702;p37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3169400" y="4632875"/>
            <a:ext cx="1859475" cy="20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" name="Google Shape;703;p37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3169400" y="4868829"/>
            <a:ext cx="1859475" cy="206050"/>
          </a:xfrm>
          <a:prstGeom prst="rect">
            <a:avLst/>
          </a:prstGeom>
          <a:noFill/>
          <a:ln>
            <a:noFill/>
          </a:ln>
        </p:spPr>
      </p:pic>
      <p:sp>
        <p:nvSpPr>
          <p:cNvPr id="704" name="Google Shape;704;p37"/>
          <p:cNvSpPr/>
          <p:nvPr/>
        </p:nvSpPr>
        <p:spPr>
          <a:xfrm>
            <a:off x="5446075" y="612259"/>
            <a:ext cx="3100800" cy="3042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各変数に初期値代入(4～6行目)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5" name="Google Shape;705;p37"/>
          <p:cNvSpPr/>
          <p:nvPr/>
        </p:nvSpPr>
        <p:spPr>
          <a:xfrm>
            <a:off x="5884625" y="1089584"/>
            <a:ext cx="22410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numが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coin_total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以下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6" name="Google Shape;706;p37"/>
          <p:cNvSpPr/>
          <p:nvPr/>
        </p:nvSpPr>
        <p:spPr>
          <a:xfrm>
            <a:off x="6239375" y="2088634"/>
            <a:ext cx="1531500" cy="3042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コイン投げる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7" name="Google Shape;707;p37"/>
          <p:cNvSpPr/>
          <p:nvPr/>
        </p:nvSpPr>
        <p:spPr>
          <a:xfrm>
            <a:off x="5895700" y="2595859"/>
            <a:ext cx="2241000" cy="461700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coinが1(表)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8" name="Google Shape;708;p37"/>
          <p:cNvSpPr/>
          <p:nvPr/>
        </p:nvSpPr>
        <p:spPr>
          <a:xfrm>
            <a:off x="6408413" y="3322971"/>
            <a:ext cx="1193400" cy="455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coin_front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を1増やす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9" name="Google Shape;709;p37"/>
          <p:cNvSpPr/>
          <p:nvPr/>
        </p:nvSpPr>
        <p:spPr>
          <a:xfrm>
            <a:off x="7697400" y="3322959"/>
            <a:ext cx="1193400" cy="4551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coin_back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を1増やす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0" name="Google Shape;710;p37"/>
          <p:cNvSpPr/>
          <p:nvPr/>
        </p:nvSpPr>
        <p:spPr>
          <a:xfrm>
            <a:off x="6201575" y="4009891"/>
            <a:ext cx="1607100" cy="3042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numを1増やす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1" name="Google Shape;711;p37"/>
          <p:cNvSpPr/>
          <p:nvPr/>
        </p:nvSpPr>
        <p:spPr>
          <a:xfrm>
            <a:off x="5875975" y="4787130"/>
            <a:ext cx="2241000" cy="3042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確率計算(15,16行目)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712" name="Google Shape;712;p37"/>
          <p:cNvCxnSpPr/>
          <p:nvPr/>
        </p:nvCxnSpPr>
        <p:spPr>
          <a:xfrm>
            <a:off x="7005125" y="916462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3" name="Google Shape;713;p37"/>
          <p:cNvCxnSpPr>
            <a:stCxn id="705" idx="2"/>
            <a:endCxn id="706" idx="0"/>
          </p:cNvCxnSpPr>
          <p:nvPr/>
        </p:nvCxnSpPr>
        <p:spPr>
          <a:xfrm>
            <a:off x="7005125" y="1839309"/>
            <a:ext cx="0" cy="2493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4" name="Google Shape;714;p37"/>
          <p:cNvCxnSpPr/>
          <p:nvPr/>
        </p:nvCxnSpPr>
        <p:spPr>
          <a:xfrm>
            <a:off x="7005125" y="2392837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5" name="Google Shape;715;p37"/>
          <p:cNvCxnSpPr>
            <a:stCxn id="707" idx="2"/>
            <a:endCxn id="708" idx="0"/>
          </p:cNvCxnSpPr>
          <p:nvPr/>
        </p:nvCxnSpPr>
        <p:spPr>
          <a:xfrm flipH="1">
            <a:off x="7005100" y="3057559"/>
            <a:ext cx="11100" cy="2655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6" name="Google Shape;716;p37"/>
          <p:cNvCxnSpPr>
            <a:stCxn id="708" idx="2"/>
            <a:endCxn id="710" idx="0"/>
          </p:cNvCxnSpPr>
          <p:nvPr/>
        </p:nvCxnSpPr>
        <p:spPr>
          <a:xfrm>
            <a:off x="7005113" y="3778071"/>
            <a:ext cx="0" cy="231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17" name="Google Shape;717;p37"/>
          <p:cNvSpPr/>
          <p:nvPr/>
        </p:nvSpPr>
        <p:spPr>
          <a:xfrm>
            <a:off x="5454725" y="105034"/>
            <a:ext cx="3100800" cy="3042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コイン投げ</a:t>
            </a:r>
            <a:r>
              <a:rPr lang="ja" sz="1600">
                <a:latin typeface="M PLUS Rounded 1c"/>
                <a:ea typeface="M PLUS Rounded 1c"/>
                <a:cs typeface="M PLUS Rounded 1c"/>
                <a:sym typeface="M PLUS Rounded 1c"/>
              </a:rPr>
              <a:t>の回数を入力させる</a:t>
            </a:r>
            <a:endParaRPr sz="16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718" name="Google Shape;718;p37"/>
          <p:cNvCxnSpPr>
            <a:stCxn id="717" idx="2"/>
            <a:endCxn id="704" idx="0"/>
          </p:cNvCxnSpPr>
          <p:nvPr/>
        </p:nvCxnSpPr>
        <p:spPr>
          <a:xfrm flipH="1">
            <a:off x="6996425" y="409234"/>
            <a:ext cx="8700" cy="2031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19" name="Google Shape;719;p37"/>
          <p:cNvCxnSpPr>
            <a:stCxn id="707" idx="3"/>
            <a:endCxn id="709" idx="0"/>
          </p:cNvCxnSpPr>
          <p:nvPr/>
        </p:nvCxnSpPr>
        <p:spPr>
          <a:xfrm>
            <a:off x="8136700" y="2826709"/>
            <a:ext cx="157500" cy="4962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20" name="Google Shape;720;p37"/>
          <p:cNvCxnSpPr>
            <a:stCxn id="705" idx="3"/>
          </p:cNvCxnSpPr>
          <p:nvPr/>
        </p:nvCxnSpPr>
        <p:spPr>
          <a:xfrm>
            <a:off x="8125625" y="1464446"/>
            <a:ext cx="882900" cy="31206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1" name="Google Shape;721;p37"/>
          <p:cNvCxnSpPr/>
          <p:nvPr/>
        </p:nvCxnSpPr>
        <p:spPr>
          <a:xfrm rot="10800000">
            <a:off x="7009875" y="4594325"/>
            <a:ext cx="20133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2" name="Google Shape;722;p37"/>
          <p:cNvCxnSpPr>
            <a:endCxn id="711" idx="0"/>
          </p:cNvCxnSpPr>
          <p:nvPr/>
        </p:nvCxnSpPr>
        <p:spPr>
          <a:xfrm>
            <a:off x="6996475" y="4587630"/>
            <a:ext cx="0" cy="1995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23" name="Google Shape;723;p37"/>
          <p:cNvSpPr txBox="1"/>
          <p:nvPr/>
        </p:nvSpPr>
        <p:spPr>
          <a:xfrm>
            <a:off x="6981425" y="29676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4" name="Google Shape;724;p37"/>
          <p:cNvSpPr txBox="1"/>
          <p:nvPr/>
        </p:nvSpPr>
        <p:spPr>
          <a:xfrm>
            <a:off x="8037150" y="2464579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5" name="Google Shape;725;p37"/>
          <p:cNvSpPr txBox="1"/>
          <p:nvPr/>
        </p:nvSpPr>
        <p:spPr>
          <a:xfrm>
            <a:off x="6981425" y="1731862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6" name="Google Shape;726;p37"/>
          <p:cNvSpPr txBox="1"/>
          <p:nvPr/>
        </p:nvSpPr>
        <p:spPr>
          <a:xfrm>
            <a:off x="8037150" y="1089579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727" name="Google Shape;727;p37"/>
          <p:cNvCxnSpPr/>
          <p:nvPr/>
        </p:nvCxnSpPr>
        <p:spPr>
          <a:xfrm rot="10800000">
            <a:off x="5584350" y="4474038"/>
            <a:ext cx="14145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8" name="Google Shape;728;p37"/>
          <p:cNvCxnSpPr>
            <a:stCxn id="710" idx="2"/>
          </p:cNvCxnSpPr>
          <p:nvPr/>
        </p:nvCxnSpPr>
        <p:spPr>
          <a:xfrm>
            <a:off x="7005125" y="4314091"/>
            <a:ext cx="0" cy="160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9" name="Google Shape;729;p37"/>
          <p:cNvCxnSpPr/>
          <p:nvPr/>
        </p:nvCxnSpPr>
        <p:spPr>
          <a:xfrm>
            <a:off x="5581650" y="1440175"/>
            <a:ext cx="0" cy="3034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30" name="Google Shape;730;p37"/>
          <p:cNvCxnSpPr>
            <a:endCxn id="705" idx="1"/>
          </p:cNvCxnSpPr>
          <p:nvPr/>
        </p:nvCxnSpPr>
        <p:spPr>
          <a:xfrm>
            <a:off x="5599025" y="1454846"/>
            <a:ext cx="285600" cy="9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1" name="Google Shape;731;p37"/>
          <p:cNvCxnSpPr/>
          <p:nvPr/>
        </p:nvCxnSpPr>
        <p:spPr>
          <a:xfrm rot="10800000">
            <a:off x="7019075" y="3899250"/>
            <a:ext cx="12840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2" name="Google Shape;732;p37"/>
          <p:cNvCxnSpPr/>
          <p:nvPr/>
        </p:nvCxnSpPr>
        <p:spPr>
          <a:xfrm>
            <a:off x="8289471" y="3716383"/>
            <a:ext cx="0" cy="191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33" name="Google Shape;733;p37"/>
          <p:cNvSpPr txBox="1"/>
          <p:nvPr/>
        </p:nvSpPr>
        <p:spPr>
          <a:xfrm>
            <a:off x="5842375" y="1715041"/>
            <a:ext cx="81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8行目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4" name="Google Shape;734;p37"/>
          <p:cNvSpPr txBox="1"/>
          <p:nvPr/>
        </p:nvSpPr>
        <p:spPr>
          <a:xfrm>
            <a:off x="5842375" y="2388191"/>
            <a:ext cx="81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9</a:t>
            </a: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行目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5" name="Google Shape;735;p37"/>
          <p:cNvSpPr txBox="1"/>
          <p:nvPr/>
        </p:nvSpPr>
        <p:spPr>
          <a:xfrm>
            <a:off x="5599025" y="3662084"/>
            <a:ext cx="1018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13</a:t>
            </a: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行目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6" name="Google Shape;736;p37"/>
          <p:cNvSpPr txBox="1"/>
          <p:nvPr/>
        </p:nvSpPr>
        <p:spPr>
          <a:xfrm>
            <a:off x="5842375" y="907479"/>
            <a:ext cx="81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7</a:t>
            </a:r>
            <a:r>
              <a:rPr lang="ja"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行目</a:t>
            </a:r>
            <a:endParaRPr sz="1800">
              <a:solidFill>
                <a:schemeClr val="dk2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7" name="Google Shape;737;p37"/>
          <p:cNvSpPr/>
          <p:nvPr/>
        </p:nvSpPr>
        <p:spPr>
          <a:xfrm>
            <a:off x="3512788" y="2365488"/>
            <a:ext cx="1925100" cy="749700"/>
          </a:xfrm>
          <a:prstGeom prst="wedgeRoundRectCallout">
            <a:avLst>
              <a:gd fmla="val -58424" name="adj1"/>
              <a:gd fmla="val 40241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8000" lIns="0" spcFirstLastPara="1" rIns="0" wrap="square" tIns="18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0か1の乱数を生成</a:t>
            </a:r>
            <a:endParaRPr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乱数1なら表、乱数0</a:t>
            </a:r>
            <a:endParaRPr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なら裏が出たとみなす</a:t>
            </a:r>
            <a:endParaRPr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738" name="Google Shape;738;p37"/>
          <p:cNvCxnSpPr/>
          <p:nvPr/>
        </p:nvCxnSpPr>
        <p:spPr>
          <a:xfrm rot="10800000">
            <a:off x="1565904" y="3245050"/>
            <a:ext cx="1858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38"/>
          <p:cNvSpPr txBox="1"/>
          <p:nvPr>
            <p:ph type="title"/>
          </p:nvPr>
        </p:nvSpPr>
        <p:spPr>
          <a:xfrm>
            <a:off x="223525" y="132250"/>
            <a:ext cx="48531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6.3 繰り返しの応用例</a:t>
            </a:r>
            <a:endParaRPr/>
          </a:p>
        </p:txBody>
      </p:sp>
      <p:sp>
        <p:nvSpPr>
          <p:cNvPr id="744" name="Google Shape;744;p38"/>
          <p:cNvSpPr txBox="1"/>
          <p:nvPr/>
        </p:nvSpPr>
        <p:spPr>
          <a:xfrm>
            <a:off x="223525" y="966575"/>
            <a:ext cx="5860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発展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：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サイコロ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投げ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の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シミュレーション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45" name="Google Shape;74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825" y="1520675"/>
            <a:ext cx="5431976" cy="304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80275" y="2250825"/>
            <a:ext cx="2736975" cy="1932825"/>
          </a:xfrm>
          <a:prstGeom prst="rect">
            <a:avLst/>
          </a:prstGeom>
          <a:noFill/>
          <a:ln>
            <a:noFill/>
          </a:ln>
        </p:spPr>
      </p:pic>
      <p:sp>
        <p:nvSpPr>
          <p:cNvPr id="747" name="Google Shape;747;p38"/>
          <p:cNvSpPr txBox="1"/>
          <p:nvPr/>
        </p:nvSpPr>
        <p:spPr>
          <a:xfrm>
            <a:off x="6106775" y="1596875"/>
            <a:ext cx="17604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実行結果例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8" name="Google Shape;748;p38"/>
          <p:cNvSpPr txBox="1"/>
          <p:nvPr/>
        </p:nvSpPr>
        <p:spPr>
          <a:xfrm>
            <a:off x="372825" y="4567300"/>
            <a:ext cx="6166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この先は(問２)(問１)を参考に自分で考える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9" name="Google Shape;749;p38"/>
          <p:cNvSpPr/>
          <p:nvPr/>
        </p:nvSpPr>
        <p:spPr>
          <a:xfrm>
            <a:off x="1883775" y="2880350"/>
            <a:ext cx="176400" cy="15726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50" name="Google Shape;750;p38"/>
          <p:cNvSpPr txBox="1"/>
          <p:nvPr/>
        </p:nvSpPr>
        <p:spPr>
          <a:xfrm>
            <a:off x="2060175" y="3297200"/>
            <a:ext cx="2962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それぞれの目が出た回数を</a:t>
            </a:r>
            <a:endParaRPr sz="1800">
              <a:solidFill>
                <a:srgbClr val="38761D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カウントするための変数</a:t>
            </a:r>
            <a:endParaRPr sz="1800">
              <a:solidFill>
                <a:srgbClr val="38761D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6-1. while</a:t>
            </a:r>
            <a:r>
              <a:rPr lang="ja"/>
              <a:t>文による繰り返し処理</a:t>
            </a:r>
            <a:endParaRPr/>
          </a:p>
        </p:txBody>
      </p:sp>
      <p:sp>
        <p:nvSpPr>
          <p:cNvPr id="85" name="Google Shape;85;p15"/>
          <p:cNvSpPr txBox="1"/>
          <p:nvPr/>
        </p:nvSpPr>
        <p:spPr>
          <a:xfrm>
            <a:off x="223525" y="966575"/>
            <a:ext cx="5396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１：１から５までの数字を表示する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　　　をwhile文で書く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6065325" y="19845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5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以下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6318125" y="13851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8" name="Google Shape;88;p15"/>
          <p:cNvSpPr/>
          <p:nvPr/>
        </p:nvSpPr>
        <p:spPr>
          <a:xfrm>
            <a:off x="6318125" y="295005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print()の処理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9" name="Google Shape;89;p15"/>
          <p:cNvSpPr/>
          <p:nvPr/>
        </p:nvSpPr>
        <p:spPr>
          <a:xfrm>
            <a:off x="6318125" y="35495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90" name="Google Shape;90;p15"/>
          <p:cNvCxnSpPr>
            <a:stCxn id="86" idx="2"/>
            <a:endCxn id="88" idx="0"/>
          </p:cNvCxnSpPr>
          <p:nvPr/>
        </p:nvCxnSpPr>
        <p:spPr>
          <a:xfrm>
            <a:off x="7268375" y="27343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1" name="Google Shape;91;p15"/>
          <p:cNvCxnSpPr>
            <a:stCxn id="88" idx="2"/>
            <a:endCxn id="89" idx="0"/>
          </p:cNvCxnSpPr>
          <p:nvPr/>
        </p:nvCxnSpPr>
        <p:spPr>
          <a:xfrm>
            <a:off x="7268375" y="33337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2" name="Google Shape;92;p15"/>
          <p:cNvCxnSpPr>
            <a:stCxn id="87" idx="2"/>
            <a:endCxn id="86" idx="0"/>
          </p:cNvCxnSpPr>
          <p:nvPr/>
        </p:nvCxnSpPr>
        <p:spPr>
          <a:xfrm>
            <a:off x="7268375" y="17688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3" name="Google Shape;93;p15"/>
          <p:cNvCxnSpPr/>
          <p:nvPr/>
        </p:nvCxnSpPr>
        <p:spPr>
          <a:xfrm>
            <a:off x="7268375" y="11598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4" name="Google Shape;94;p15"/>
          <p:cNvCxnSpPr>
            <a:stCxn id="89" idx="1"/>
            <a:endCxn id="86" idx="1"/>
          </p:cNvCxnSpPr>
          <p:nvPr/>
        </p:nvCxnSpPr>
        <p:spPr>
          <a:xfrm rot="10800000">
            <a:off x="6065225" y="23595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5" name="Google Shape;95;p15"/>
          <p:cNvSpPr txBox="1"/>
          <p:nvPr/>
        </p:nvSpPr>
        <p:spPr>
          <a:xfrm>
            <a:off x="7340075" y="25866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96" name="Google Shape;96;p15"/>
          <p:cNvCxnSpPr>
            <a:stCxn id="86" idx="3"/>
          </p:cNvCxnSpPr>
          <p:nvPr/>
        </p:nvCxnSpPr>
        <p:spPr>
          <a:xfrm>
            <a:off x="8471425" y="23594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7" name="Google Shape;97;p15"/>
          <p:cNvCxnSpPr/>
          <p:nvPr/>
        </p:nvCxnSpPr>
        <p:spPr>
          <a:xfrm rot="10800000">
            <a:off x="7261929" y="40841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" name="Google Shape;98;p15"/>
          <p:cNvCxnSpPr/>
          <p:nvPr/>
        </p:nvCxnSpPr>
        <p:spPr>
          <a:xfrm>
            <a:off x="7268375" y="40727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9" name="Google Shape;99;p15"/>
          <p:cNvSpPr txBox="1"/>
          <p:nvPr/>
        </p:nvSpPr>
        <p:spPr>
          <a:xfrm>
            <a:off x="8371025" y="19578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5751000" y="4456500"/>
            <a:ext cx="3316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赤枠</a:t>
            </a: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がwhile文に対応する部分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300" y="1984525"/>
            <a:ext cx="2867525" cy="147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107" name="Google Shape;107;p16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8" name="Google Shape;108;p16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9" name="Google Shape;109;p16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1" name="Google Shape;111;p16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2" name="Google Shape;112;p16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13" name="Google Shape;113;p16"/>
          <p:cNvCxnSpPr>
            <a:stCxn id="109" idx="2"/>
            <a:endCxn id="111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4" name="Google Shape;114;p16"/>
          <p:cNvCxnSpPr>
            <a:stCxn id="111" idx="2"/>
            <a:endCxn id="112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5" name="Google Shape;115;p16"/>
          <p:cNvCxnSpPr>
            <a:stCxn id="110" idx="2"/>
            <a:endCxn id="109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6" name="Google Shape;116;p16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7" name="Google Shape;117;p16"/>
          <p:cNvCxnSpPr>
            <a:stCxn id="112" idx="1"/>
            <a:endCxn id="109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8" name="Google Shape;118;p16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19" name="Google Shape;119;p16"/>
          <p:cNvCxnSpPr>
            <a:stCxn id="109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" name="Google Shape;120;p16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" name="Google Shape;121;p16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2" name="Google Shape;122;p16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3" name="Google Shape;123;p16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4" name="Google Shape;124;p16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25" name="Google Shape;125;p16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6" name="Google Shape;126;p16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27" name="Google Shape;127;p16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28" name="Google Shape;12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134" name="Google Shape;134;p17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1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35" name="Google Shape;135;p17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6" name="Google Shape;136;p17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8" name="Google Shape;138;p17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9" name="Google Shape;139;p17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40" name="Google Shape;140;p17"/>
          <p:cNvCxnSpPr>
            <a:stCxn id="136" idx="2"/>
            <a:endCxn id="138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1" name="Google Shape;141;p17"/>
          <p:cNvCxnSpPr>
            <a:stCxn id="138" idx="2"/>
            <a:endCxn id="139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2" name="Google Shape;142;p17"/>
          <p:cNvCxnSpPr>
            <a:stCxn id="137" idx="2"/>
            <a:endCxn id="136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" name="Google Shape;143;p17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4" name="Google Shape;144;p17"/>
          <p:cNvCxnSpPr>
            <a:stCxn id="139" idx="1"/>
            <a:endCxn id="136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5" name="Google Shape;145;p17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46" name="Google Shape;146;p17"/>
          <p:cNvCxnSpPr>
            <a:stCxn id="136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7" name="Google Shape;147;p17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8" name="Google Shape;148;p17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9" name="Google Shape;149;p17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0" name="Google Shape;150;p17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1" name="Google Shape;151;p17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52" name="Google Shape;152;p17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3" name="Google Shape;153;p17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54" name="Google Shape;154;p17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5" name="Google Shape;155;p17"/>
          <p:cNvSpPr/>
          <p:nvPr/>
        </p:nvSpPr>
        <p:spPr>
          <a:xfrm rot="2700000">
            <a:off x="6194545" y="9728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56" name="Google Shape;15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8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162" name="Google Shape;162;p18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3" name="Google Shape;163;p18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4" name="Google Shape;164;p18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5" name="Google Shape;165;p18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6" name="Google Shape;166;p18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7" name="Google Shape;167;p18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68" name="Google Shape;168;p18"/>
          <p:cNvCxnSpPr>
            <a:stCxn id="164" idx="2"/>
            <a:endCxn id="166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9" name="Google Shape;169;p18"/>
          <p:cNvCxnSpPr>
            <a:stCxn id="166" idx="2"/>
            <a:endCxn id="167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0" name="Google Shape;170;p18"/>
          <p:cNvCxnSpPr>
            <a:stCxn id="165" idx="2"/>
            <a:endCxn id="164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1" name="Google Shape;171;p18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2" name="Google Shape;172;p18"/>
          <p:cNvCxnSpPr>
            <a:stCxn id="167" idx="1"/>
            <a:endCxn id="164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3" name="Google Shape;173;p18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74" name="Google Shape;174;p18"/>
          <p:cNvCxnSpPr>
            <a:stCxn id="164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5" name="Google Shape;175;p18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6" name="Google Shape;176;p18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7" name="Google Shape;177;p18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8" name="Google Shape;178;p18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9" name="Google Shape;179;p18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80" name="Google Shape;180;p18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1" name="Google Shape;181;p18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82" name="Google Shape;182;p18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3" name="Google Shape;183;p18"/>
          <p:cNvSpPr/>
          <p:nvPr/>
        </p:nvSpPr>
        <p:spPr>
          <a:xfrm rot="2700000">
            <a:off x="6194545" y="17348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84" name="Google Shape;1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9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190" name="Google Shape;190;p19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1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91" name="Google Shape;191;p19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2" name="Google Shape;192;p19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3" name="Google Shape;193;p19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4" name="Google Shape;194;p19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5" name="Google Shape;195;p19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96" name="Google Shape;196;p19"/>
          <p:cNvCxnSpPr>
            <a:stCxn id="192" idx="2"/>
            <a:endCxn id="194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7" name="Google Shape;197;p19"/>
          <p:cNvCxnSpPr>
            <a:stCxn id="194" idx="2"/>
            <a:endCxn id="195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8" name="Google Shape;198;p19"/>
          <p:cNvCxnSpPr>
            <a:stCxn id="193" idx="2"/>
            <a:endCxn id="192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9" name="Google Shape;199;p19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0" name="Google Shape;200;p19"/>
          <p:cNvCxnSpPr>
            <a:stCxn id="195" idx="1"/>
            <a:endCxn id="192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1" name="Google Shape;201;p19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02" name="Google Shape;202;p19"/>
          <p:cNvCxnSpPr>
            <a:stCxn id="192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3" name="Google Shape;203;p19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4" name="Google Shape;204;p19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5" name="Google Shape;205;p19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6" name="Google Shape;206;p19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7" name="Google Shape;207;p19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08" name="Google Shape;208;p19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9" name="Google Shape;209;p19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10" name="Google Shape;210;p19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1" name="Google Shape;211;p19"/>
          <p:cNvSpPr/>
          <p:nvPr/>
        </p:nvSpPr>
        <p:spPr>
          <a:xfrm rot="2700000">
            <a:off x="6194545" y="24206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12" name="Google Shape;2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0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218" name="Google Shape;218;p20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FF0000"/>
                          </a:solidFill>
                        </a:rPr>
                        <a:t>2</a:t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9" name="Google Shape;219;p20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0" name="Google Shape;220;p20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1" name="Google Shape;221;p20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2" name="Google Shape;222;p20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3" name="Google Shape;223;p20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24" name="Google Shape;224;p20"/>
          <p:cNvCxnSpPr>
            <a:stCxn id="220" idx="2"/>
            <a:endCxn id="222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5" name="Google Shape;225;p20"/>
          <p:cNvCxnSpPr>
            <a:stCxn id="222" idx="2"/>
            <a:endCxn id="223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6" name="Google Shape;226;p20"/>
          <p:cNvCxnSpPr>
            <a:stCxn id="221" idx="2"/>
            <a:endCxn id="220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7" name="Google Shape;227;p20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8" name="Google Shape;228;p20"/>
          <p:cNvCxnSpPr>
            <a:stCxn id="223" idx="1"/>
            <a:endCxn id="220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9" name="Google Shape;229;p20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30" name="Google Shape;230;p20"/>
          <p:cNvCxnSpPr>
            <a:stCxn id="220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1" name="Google Shape;231;p20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2" name="Google Shape;232;p20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3" name="Google Shape;233;p20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4" name="Google Shape;234;p20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5" name="Google Shape;235;p20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36" name="Google Shape;236;p20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7" name="Google Shape;237;p20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38" name="Google Shape;238;p20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9" name="Google Shape;239;p20"/>
          <p:cNvSpPr/>
          <p:nvPr/>
        </p:nvSpPr>
        <p:spPr>
          <a:xfrm rot="2700000">
            <a:off x="6194545" y="31826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40" name="Google Shape;24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1"/>
          <p:cNvSpPr txBox="1"/>
          <p:nvPr>
            <p:ph type="title"/>
          </p:nvPr>
        </p:nvSpPr>
        <p:spPr>
          <a:xfrm>
            <a:off x="223525" y="132250"/>
            <a:ext cx="5762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前回の復習（合計と平均）</a:t>
            </a:r>
            <a:endParaRPr/>
          </a:p>
        </p:txBody>
      </p:sp>
      <p:graphicFrame>
        <p:nvGraphicFramePr>
          <p:cNvPr id="246" name="Google Shape;246;p21"/>
          <p:cNvGraphicFramePr/>
          <p:nvPr/>
        </p:nvGraphicFramePr>
        <p:xfrm>
          <a:off x="3837175" y="1540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{D3F66705-830A-4515-85C9-349B21836637}</a:tableStyleId>
              </a:tblPr>
              <a:tblGrid>
                <a:gridCol w="1036425"/>
                <a:gridCol w="1036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num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sum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-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0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/>
                        <a:t>1</a:t>
                      </a:r>
                      <a:endParaRPr sz="2400"/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1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</a:rPr>
                        <a:t>2</a:t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rgbClr val="FF0000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7" name="Google Shape;247;p21"/>
          <p:cNvSpPr txBox="1"/>
          <p:nvPr/>
        </p:nvSpPr>
        <p:spPr>
          <a:xfrm>
            <a:off x="223525" y="966575"/>
            <a:ext cx="5396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問１：１から５までの合計と平均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8" name="Google Shape;248;p21"/>
          <p:cNvSpPr/>
          <p:nvPr/>
        </p:nvSpPr>
        <p:spPr>
          <a:xfrm>
            <a:off x="6293925" y="1755975"/>
            <a:ext cx="2406100" cy="749725"/>
          </a:xfrm>
          <a:prstGeom prst="flowChartDecision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numの値は</a:t>
            </a:r>
            <a:r>
              <a:rPr lang="ja" sz="18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6</a:t>
            </a:r>
            <a:r>
              <a:rPr lang="ja" sz="18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未満か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49" name="Google Shape;249;p21"/>
          <p:cNvSpPr/>
          <p:nvPr/>
        </p:nvSpPr>
        <p:spPr>
          <a:xfrm>
            <a:off x="6546725" y="115652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numに1を代入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50" name="Google Shape;250;p21"/>
          <p:cNvSpPr/>
          <p:nvPr/>
        </p:nvSpPr>
        <p:spPr>
          <a:xfrm>
            <a:off x="6293925" y="2721450"/>
            <a:ext cx="24060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sumにnumを加える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51" name="Google Shape;251;p21"/>
          <p:cNvSpPr/>
          <p:nvPr/>
        </p:nvSpPr>
        <p:spPr>
          <a:xfrm>
            <a:off x="6546725" y="3320900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numを１増やす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52" name="Google Shape;252;p21"/>
          <p:cNvCxnSpPr>
            <a:stCxn id="248" idx="2"/>
            <a:endCxn id="250" idx="0"/>
          </p:cNvCxnSpPr>
          <p:nvPr/>
        </p:nvCxnSpPr>
        <p:spPr>
          <a:xfrm>
            <a:off x="7496975" y="250570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3" name="Google Shape;253;p21"/>
          <p:cNvCxnSpPr>
            <a:stCxn id="250" idx="2"/>
            <a:endCxn id="251" idx="0"/>
          </p:cNvCxnSpPr>
          <p:nvPr/>
        </p:nvCxnSpPr>
        <p:spPr>
          <a:xfrm>
            <a:off x="7496925" y="3105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4" name="Google Shape;254;p21"/>
          <p:cNvCxnSpPr>
            <a:stCxn id="249" idx="2"/>
            <a:endCxn id="248" idx="0"/>
          </p:cNvCxnSpPr>
          <p:nvPr/>
        </p:nvCxnSpPr>
        <p:spPr>
          <a:xfrm>
            <a:off x="7496975" y="1540225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5" name="Google Shape;255;p21"/>
          <p:cNvCxnSpPr/>
          <p:nvPr/>
        </p:nvCxnSpPr>
        <p:spPr>
          <a:xfrm>
            <a:off x="7496975" y="931254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6" name="Google Shape;256;p21"/>
          <p:cNvCxnSpPr>
            <a:stCxn id="251" idx="1"/>
            <a:endCxn id="248" idx="1"/>
          </p:cNvCxnSpPr>
          <p:nvPr/>
        </p:nvCxnSpPr>
        <p:spPr>
          <a:xfrm rot="10800000">
            <a:off x="6293825" y="2130950"/>
            <a:ext cx="252900" cy="1381800"/>
          </a:xfrm>
          <a:prstGeom prst="bentConnector3">
            <a:avLst>
              <a:gd fmla="val 194118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7" name="Google Shape;257;p21"/>
          <p:cNvSpPr txBox="1"/>
          <p:nvPr/>
        </p:nvSpPr>
        <p:spPr>
          <a:xfrm>
            <a:off x="7568675" y="2358004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Y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58" name="Google Shape;258;p21"/>
          <p:cNvCxnSpPr>
            <a:stCxn id="248" idx="3"/>
          </p:cNvCxnSpPr>
          <p:nvPr/>
        </p:nvCxnSpPr>
        <p:spPr>
          <a:xfrm>
            <a:off x="8700025" y="2130838"/>
            <a:ext cx="272700" cy="1724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9" name="Google Shape;259;p21"/>
          <p:cNvCxnSpPr/>
          <p:nvPr/>
        </p:nvCxnSpPr>
        <p:spPr>
          <a:xfrm rot="10800000">
            <a:off x="7490529" y="3855500"/>
            <a:ext cx="1464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0" name="Google Shape;260;p21"/>
          <p:cNvCxnSpPr/>
          <p:nvPr/>
        </p:nvCxnSpPr>
        <p:spPr>
          <a:xfrm>
            <a:off x="7496975" y="3844150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1" name="Google Shape;261;p21"/>
          <p:cNvSpPr txBox="1"/>
          <p:nvPr/>
        </p:nvSpPr>
        <p:spPr>
          <a:xfrm>
            <a:off x="8599625" y="1729241"/>
            <a:ext cx="33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N</a:t>
            </a:r>
            <a:endParaRPr sz="18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2" name="Google Shape;262;p21"/>
          <p:cNvSpPr txBox="1"/>
          <p:nvPr/>
        </p:nvSpPr>
        <p:spPr>
          <a:xfrm>
            <a:off x="6930275" y="4574029"/>
            <a:ext cx="113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(以下略)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63" name="Google Shape;263;p21"/>
          <p:cNvSpPr/>
          <p:nvPr/>
        </p:nvSpPr>
        <p:spPr>
          <a:xfrm>
            <a:off x="6546725" y="557075"/>
            <a:ext cx="19005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sumに0を代入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64" name="Google Shape;264;p21"/>
          <p:cNvCxnSpPr/>
          <p:nvPr/>
        </p:nvCxnSpPr>
        <p:spPr>
          <a:xfrm>
            <a:off x="7496975" y="322279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5" name="Google Shape;265;p21"/>
          <p:cNvSpPr/>
          <p:nvPr/>
        </p:nvSpPr>
        <p:spPr>
          <a:xfrm>
            <a:off x="6764675" y="4019675"/>
            <a:ext cx="1464600" cy="383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平均を計算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266" name="Google Shape;266;p21"/>
          <p:cNvCxnSpPr/>
          <p:nvPr/>
        </p:nvCxnSpPr>
        <p:spPr>
          <a:xfrm>
            <a:off x="7496975" y="4401143"/>
            <a:ext cx="0" cy="215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7" name="Google Shape;267;p21"/>
          <p:cNvSpPr/>
          <p:nvPr/>
        </p:nvSpPr>
        <p:spPr>
          <a:xfrm rot="2700000">
            <a:off x="6194545" y="1811054"/>
            <a:ext cx="352139" cy="21552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68" name="Google Shape;26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00" y="1588378"/>
            <a:ext cx="3181275" cy="3097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