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</p:sldIdLst>
  <p:sldSz cy="5143500" cx="9144000"/>
  <p:notesSz cx="6858000" cy="9144000"/>
  <p:embeddedFontLst>
    <p:embeddedFont>
      <p:font typeface="M PLUS Rounded 1c"/>
      <p:regular r:id="rId39"/>
      <p:bold r:id="rId4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EAA3771-8CFA-4700-BFB3-729BE17F736D}">
  <a:tblStyle styleId="{9EAA3771-8CFA-4700-BFB3-729BE17F736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MPLUSRounded1c-bold.fntdata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slide" Target="slides/slide29.xml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37" Type="http://schemas.openxmlformats.org/officeDocument/2006/relationships/slide" Target="slides/slide31.xml"/><Relationship Id="rId14" Type="http://schemas.openxmlformats.org/officeDocument/2006/relationships/slide" Target="slides/slide8.xml"/><Relationship Id="rId36" Type="http://schemas.openxmlformats.org/officeDocument/2006/relationships/slide" Target="slides/slide30.xml"/><Relationship Id="rId17" Type="http://schemas.openxmlformats.org/officeDocument/2006/relationships/slide" Target="slides/slide11.xml"/><Relationship Id="rId39" Type="http://schemas.openxmlformats.org/officeDocument/2006/relationships/font" Target="fonts/MPLUSRounded1c-regular.fntdata"/><Relationship Id="rId16" Type="http://schemas.openxmlformats.org/officeDocument/2006/relationships/slide" Target="slides/slide10.xml"/><Relationship Id="rId38" Type="http://schemas.openxmlformats.org/officeDocument/2006/relationships/slide" Target="slides/slide32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8ac9789cc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8ac9789cc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327135681ab_0_1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327135681ab_0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327135681ab_0_1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327135681ab_0_1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327135681ab_0_1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7" name="Google Shape;327;g327135681ab_0_1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327135681ab_0_2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Google Shape;353;g327135681ab_0_2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327135681ab_0_2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9" name="Google Shape;379;g327135681ab_0_2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327135681ab_0_2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4" name="Google Shape;404;g327135681ab_0_2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g327135681ab_0_2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9" name="Google Shape;429;g327135681ab_0_2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g327135681ab_0_3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4" name="Google Shape;454;g327135681ab_0_3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g327328d606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5" name="Google Shape;475;g327328d606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0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g327328d606f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2" name="Google Shape;502;g327328d606f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2c2a0331df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32c2a0331df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0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g3274cbdf07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2" name="Google Shape;522;g3274cbdf07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g3274cbdf07f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0" name="Google Shape;530;g3274cbdf07f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g32750e8c693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0" name="Google Shape;540;g32750e8c693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g32750e8c693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3" name="Google Shape;553;g32750e8c693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4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g32750e8c693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6" name="Google Shape;566;g32750e8c693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7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g32750e8c693_0_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9" name="Google Shape;589;g32750e8c693_0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0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Google Shape;611;g32750e8c693_0_1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2" name="Google Shape;612;g32750e8c69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4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Google Shape;635;g32750e8c693_0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6" name="Google Shape;636;g32750e8c693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8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Google Shape;659;g32750e8c693_0_1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0" name="Google Shape;660;g32750e8c693_0_1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2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Google Shape;683;g32750e8c693_0_2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4" name="Google Shape;684;g32750e8c693_0_2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3243466298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3243466298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6" name="Shape 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" name="Google Shape;707;g32750e8c693_0_2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8" name="Google Shape;708;g32750e8c693_0_2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9" name="Shape 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Google Shape;730;g32750e8c693_0_2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1" name="Google Shape;731;g32750e8c693_0_2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0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Google Shape;751;g32750e8c693_0_2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2" name="Google Shape;752;g32750e8c693_0_2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27135681ab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327135681ab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27135681ab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327135681ab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327135681ab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327135681ab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3277464e54e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3277464e54e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327135681ab_0_1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327135681ab_0_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327135681ab_0_1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327135681ab_0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431800" lvl="0" marL="457200" algn="ctr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indent="-406400" lvl="1" marL="914400" algn="ctr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381000" lvl="2" marL="1371600" algn="ctr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68300" lvl="3" marL="18288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4pPr>
            <a:lvl5pPr indent="-355600" lvl="4" marL="2286000" algn="ctr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42900" lvl="5" marL="27432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30200" lvl="6" marL="32004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957038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431800" lvl="0" marL="457200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indent="-406400" lvl="1" marL="914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68300" lvl="3" marL="18288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431800" lvl="0" marL="457200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indent="-406400" lvl="1" marL="914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68300" lvl="3" marL="18288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957038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4318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M PLUS Rounded 1c"/>
              <a:buChar char="●"/>
              <a:defRPr sz="32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1pPr>
            <a:lvl2pPr indent="-4064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 PLUS Rounded 1c"/>
              <a:buChar char="○"/>
              <a:defRPr sz="2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2pPr>
            <a:lvl3pPr indent="-3810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M PLUS Rounded 1c"/>
              <a:buChar char="■"/>
              <a:defRPr sz="24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3pPr>
            <a:lvl4pPr indent="-3683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M PLUS Rounded 1c"/>
              <a:buChar char="●"/>
              <a:defRPr sz="22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4pPr>
            <a:lvl5pPr indent="-3556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 PLUS Rounded 1c"/>
              <a:buChar char="○"/>
              <a:defRPr sz="20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5pPr>
            <a:lvl6pPr indent="-3429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 PLUS Rounded 1c"/>
              <a:buChar char="■"/>
              <a:defRPr sz="1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6pPr>
            <a:lvl7pPr indent="-3302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 PLUS Rounded 1c"/>
              <a:buChar char="●"/>
              <a:defRPr sz="16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 PLUS Rounded 1c"/>
              <a:buChar char="○"/>
              <a:defRPr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 PLUS Rounded 1c"/>
              <a:buChar char="■"/>
              <a:defRPr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5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4" Type="http://schemas.openxmlformats.org/officeDocument/2006/relationships/image" Target="../media/image1.png"/><Relationship Id="rId5" Type="http://schemas.openxmlformats.org/officeDocument/2006/relationships/image" Target="../media/image11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hyperlink" Target="http://www.youtube.com/watch?v=fcaKvWRpSs4" TargetMode="External"/><Relationship Id="rId4" Type="http://schemas.openxmlformats.org/officeDocument/2006/relationships/image" Target="../media/image18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6.png"/><Relationship Id="rId4" Type="http://schemas.openxmlformats.org/officeDocument/2006/relationships/image" Target="../media/image13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6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2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2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2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2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2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2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7.png"/><Relationship Id="rId4" Type="http://schemas.openxmlformats.org/officeDocument/2006/relationships/image" Target="../media/image1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１年</a:t>
            </a:r>
            <a:r>
              <a:rPr lang="ja"/>
              <a:t>ＬＣ情報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後期⑩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２次元配列</a:t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1119300" y="3626725"/>
            <a:ext cx="6905400" cy="12930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今回の授業の.ipynbファイルをダウンロードし、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Googleコラボにアップロードしましょう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（手順は第１回か第２回のスライド参照）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22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２次元リストの各要素の取得</a:t>
            </a:r>
            <a:endParaRPr/>
          </a:p>
        </p:txBody>
      </p:sp>
      <p:sp>
        <p:nvSpPr>
          <p:cNvPr id="279" name="Google Shape;279;p22"/>
          <p:cNvSpPr txBox="1"/>
          <p:nvPr/>
        </p:nvSpPr>
        <p:spPr>
          <a:xfrm>
            <a:off x="195900" y="1604650"/>
            <a:ext cx="821100" cy="455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6000" lIns="36000" spcFirstLastPara="1" rIns="36000" wrap="square" tIns="36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例２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80" name="Google Shape;280;p22"/>
          <p:cNvSpPr txBox="1"/>
          <p:nvPr/>
        </p:nvSpPr>
        <p:spPr>
          <a:xfrm>
            <a:off x="195900" y="994825"/>
            <a:ext cx="821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２重ループと組み合わせて、２次元リストの各要素を取得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281" name="Google Shape;28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525" y="2116075"/>
            <a:ext cx="5411525" cy="293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Google Shape;282;p22"/>
          <p:cNvPicPr preferRelativeResize="0"/>
          <p:nvPr/>
        </p:nvPicPr>
        <p:blipFill rotWithShape="1">
          <a:blip r:embed="rId4">
            <a:alphaModFix/>
          </a:blip>
          <a:srcRect b="46369" l="0" r="0" t="0"/>
          <a:stretch/>
        </p:blipFill>
        <p:spPr>
          <a:xfrm>
            <a:off x="5820925" y="4386875"/>
            <a:ext cx="2923350" cy="354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p22"/>
          <p:cNvSpPr txBox="1"/>
          <p:nvPr/>
        </p:nvSpPr>
        <p:spPr>
          <a:xfrm>
            <a:off x="5755950" y="3878963"/>
            <a:ext cx="1291200" cy="5079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実行結果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284" name="Google Shape;284;p22"/>
          <p:cNvGraphicFramePr/>
          <p:nvPr/>
        </p:nvGraphicFramePr>
        <p:xfrm>
          <a:off x="6965975" y="2816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{9EAA3771-8CFA-4700-BFB3-729BE17F736D}</a:tableStyleId>
              </a:tblPr>
              <a:tblGrid>
                <a:gridCol w="643950"/>
                <a:gridCol w="643950"/>
                <a:gridCol w="6439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2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5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6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85" name="Google Shape;285;p22"/>
          <p:cNvSpPr txBox="1"/>
          <p:nvPr/>
        </p:nvSpPr>
        <p:spPr>
          <a:xfrm>
            <a:off x="6983411" y="23457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86" name="Google Shape;286;p22"/>
          <p:cNvSpPr txBox="1"/>
          <p:nvPr/>
        </p:nvSpPr>
        <p:spPr>
          <a:xfrm>
            <a:off x="7630111" y="23457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87" name="Google Shape;287;p22"/>
          <p:cNvSpPr txBox="1"/>
          <p:nvPr/>
        </p:nvSpPr>
        <p:spPr>
          <a:xfrm>
            <a:off x="8276811" y="23457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88" name="Google Shape;288;p22"/>
          <p:cNvSpPr txBox="1"/>
          <p:nvPr/>
        </p:nvSpPr>
        <p:spPr>
          <a:xfrm>
            <a:off x="6336711" y="2757382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89" name="Google Shape;289;p22"/>
          <p:cNvSpPr txBox="1"/>
          <p:nvPr/>
        </p:nvSpPr>
        <p:spPr>
          <a:xfrm>
            <a:off x="6336711" y="3218617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90" name="Google Shape;290;p22"/>
          <p:cNvSpPr/>
          <p:nvPr/>
        </p:nvSpPr>
        <p:spPr>
          <a:xfrm>
            <a:off x="6009825" y="2816200"/>
            <a:ext cx="301200" cy="8754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91" name="Google Shape;291;p22"/>
          <p:cNvSpPr/>
          <p:nvPr/>
        </p:nvSpPr>
        <p:spPr>
          <a:xfrm rot="-5400000">
            <a:off x="7781400" y="1284325"/>
            <a:ext cx="301200" cy="1897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92" name="Google Shape;292;p22"/>
          <p:cNvSpPr txBox="1"/>
          <p:nvPr/>
        </p:nvSpPr>
        <p:spPr>
          <a:xfrm>
            <a:off x="5604525" y="2731750"/>
            <a:ext cx="4815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行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i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93" name="Google Shape;293;p22"/>
          <p:cNvSpPr txBox="1"/>
          <p:nvPr/>
        </p:nvSpPr>
        <p:spPr>
          <a:xfrm>
            <a:off x="7572750" y="1634325"/>
            <a:ext cx="718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列 j</a:t>
            </a:r>
            <a:endParaRPr sz="24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94" name="Google Shape;294;p22"/>
          <p:cNvSpPr/>
          <p:nvPr/>
        </p:nvSpPr>
        <p:spPr>
          <a:xfrm>
            <a:off x="6378029" y="2861011"/>
            <a:ext cx="2484900" cy="354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95" name="Google Shape;295;p22"/>
          <p:cNvSpPr txBox="1"/>
          <p:nvPr/>
        </p:nvSpPr>
        <p:spPr>
          <a:xfrm>
            <a:off x="1899775" y="4657793"/>
            <a:ext cx="8211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0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改行</a:t>
            </a:r>
            <a:endParaRPr sz="20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96" name="Google Shape;296;p22"/>
          <p:cNvSpPr txBox="1"/>
          <p:nvPr/>
        </p:nvSpPr>
        <p:spPr>
          <a:xfrm>
            <a:off x="6339836" y="2345800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lst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97" name="Google Shape;297;p22"/>
          <p:cNvSpPr/>
          <p:nvPr/>
        </p:nvSpPr>
        <p:spPr>
          <a:xfrm>
            <a:off x="573121" y="4840875"/>
            <a:ext cx="301200" cy="17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98" name="Google Shape;298;p22"/>
          <p:cNvSpPr/>
          <p:nvPr/>
        </p:nvSpPr>
        <p:spPr>
          <a:xfrm>
            <a:off x="352125" y="3806200"/>
            <a:ext cx="180000" cy="12444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23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２次元リストの各要素の取得</a:t>
            </a:r>
            <a:endParaRPr/>
          </a:p>
        </p:txBody>
      </p:sp>
      <p:sp>
        <p:nvSpPr>
          <p:cNvPr id="304" name="Google Shape;304;p23"/>
          <p:cNvSpPr txBox="1"/>
          <p:nvPr/>
        </p:nvSpPr>
        <p:spPr>
          <a:xfrm>
            <a:off x="195900" y="1604650"/>
            <a:ext cx="821100" cy="455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6000" lIns="36000" spcFirstLastPara="1" rIns="36000" wrap="square" tIns="36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例２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05" name="Google Shape;305;p23"/>
          <p:cNvSpPr txBox="1"/>
          <p:nvPr/>
        </p:nvSpPr>
        <p:spPr>
          <a:xfrm>
            <a:off x="195900" y="994825"/>
            <a:ext cx="821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２重ループと組み合わせて、２次元リストの各要素を取得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306" name="Google Shape;30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525" y="2116075"/>
            <a:ext cx="5411525" cy="293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" name="Google Shape;307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20925" y="4386875"/>
            <a:ext cx="2923350" cy="661200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p23"/>
          <p:cNvSpPr txBox="1"/>
          <p:nvPr/>
        </p:nvSpPr>
        <p:spPr>
          <a:xfrm>
            <a:off x="5755950" y="3878963"/>
            <a:ext cx="1291200" cy="5079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実行結果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309" name="Google Shape;309;p23"/>
          <p:cNvGraphicFramePr/>
          <p:nvPr/>
        </p:nvGraphicFramePr>
        <p:xfrm>
          <a:off x="6965975" y="2816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{9EAA3771-8CFA-4700-BFB3-729BE17F736D}</a:tableStyleId>
              </a:tblPr>
              <a:tblGrid>
                <a:gridCol w="643950"/>
                <a:gridCol w="643950"/>
                <a:gridCol w="6439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2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5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6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310" name="Google Shape;310;p23"/>
          <p:cNvSpPr txBox="1"/>
          <p:nvPr/>
        </p:nvSpPr>
        <p:spPr>
          <a:xfrm>
            <a:off x="6983411" y="23457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11" name="Google Shape;311;p23"/>
          <p:cNvSpPr txBox="1"/>
          <p:nvPr/>
        </p:nvSpPr>
        <p:spPr>
          <a:xfrm>
            <a:off x="7630111" y="23457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12" name="Google Shape;312;p23"/>
          <p:cNvSpPr txBox="1"/>
          <p:nvPr/>
        </p:nvSpPr>
        <p:spPr>
          <a:xfrm>
            <a:off x="8276811" y="23457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13" name="Google Shape;313;p23"/>
          <p:cNvSpPr txBox="1"/>
          <p:nvPr/>
        </p:nvSpPr>
        <p:spPr>
          <a:xfrm>
            <a:off x="6336711" y="2757382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14" name="Google Shape;314;p23"/>
          <p:cNvSpPr txBox="1"/>
          <p:nvPr/>
        </p:nvSpPr>
        <p:spPr>
          <a:xfrm>
            <a:off x="6336711" y="3218617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15" name="Google Shape;315;p23"/>
          <p:cNvSpPr/>
          <p:nvPr/>
        </p:nvSpPr>
        <p:spPr>
          <a:xfrm>
            <a:off x="6009825" y="2816200"/>
            <a:ext cx="301200" cy="8754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16" name="Google Shape;316;p23"/>
          <p:cNvSpPr/>
          <p:nvPr/>
        </p:nvSpPr>
        <p:spPr>
          <a:xfrm rot="-5400000">
            <a:off x="7781400" y="1284325"/>
            <a:ext cx="301200" cy="1897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17" name="Google Shape;317;p23"/>
          <p:cNvSpPr txBox="1"/>
          <p:nvPr/>
        </p:nvSpPr>
        <p:spPr>
          <a:xfrm>
            <a:off x="5604525" y="2731750"/>
            <a:ext cx="4815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行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i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18" name="Google Shape;318;p23"/>
          <p:cNvSpPr txBox="1"/>
          <p:nvPr/>
        </p:nvSpPr>
        <p:spPr>
          <a:xfrm>
            <a:off x="7572750" y="1634325"/>
            <a:ext cx="718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列 j</a:t>
            </a:r>
            <a:endParaRPr sz="24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19" name="Google Shape;319;p23"/>
          <p:cNvSpPr/>
          <p:nvPr/>
        </p:nvSpPr>
        <p:spPr>
          <a:xfrm>
            <a:off x="6378029" y="3295286"/>
            <a:ext cx="2484900" cy="354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20" name="Google Shape;320;p23"/>
          <p:cNvSpPr/>
          <p:nvPr/>
        </p:nvSpPr>
        <p:spPr>
          <a:xfrm>
            <a:off x="7972136" y="4732625"/>
            <a:ext cx="821100" cy="301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21" name="Google Shape;321;p23"/>
          <p:cNvSpPr/>
          <p:nvPr/>
        </p:nvSpPr>
        <p:spPr>
          <a:xfrm>
            <a:off x="6637321" y="4728775"/>
            <a:ext cx="301200" cy="3012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22" name="Google Shape;322;p23"/>
          <p:cNvSpPr txBox="1"/>
          <p:nvPr/>
        </p:nvSpPr>
        <p:spPr>
          <a:xfrm>
            <a:off x="6339836" y="2345800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lst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23" name="Google Shape;323;p23"/>
          <p:cNvSpPr/>
          <p:nvPr/>
        </p:nvSpPr>
        <p:spPr>
          <a:xfrm>
            <a:off x="573121" y="3850275"/>
            <a:ext cx="301200" cy="17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24" name="Google Shape;324;p23"/>
          <p:cNvSpPr/>
          <p:nvPr/>
        </p:nvSpPr>
        <p:spPr>
          <a:xfrm>
            <a:off x="352125" y="3806200"/>
            <a:ext cx="180000" cy="12444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24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２次元リストの各要素の取得</a:t>
            </a:r>
            <a:endParaRPr/>
          </a:p>
        </p:txBody>
      </p:sp>
      <p:sp>
        <p:nvSpPr>
          <p:cNvPr id="330" name="Google Shape;330;p24"/>
          <p:cNvSpPr txBox="1"/>
          <p:nvPr/>
        </p:nvSpPr>
        <p:spPr>
          <a:xfrm>
            <a:off x="195900" y="1604650"/>
            <a:ext cx="821100" cy="455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6000" lIns="36000" spcFirstLastPara="1" rIns="36000" wrap="square" tIns="36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例２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31" name="Google Shape;331;p24"/>
          <p:cNvSpPr txBox="1"/>
          <p:nvPr/>
        </p:nvSpPr>
        <p:spPr>
          <a:xfrm>
            <a:off x="195900" y="994825"/>
            <a:ext cx="821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２重ループと組み合わせて、２次元リストの各要素を取得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332" name="Google Shape;33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525" y="2116075"/>
            <a:ext cx="5411525" cy="293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3" name="Google Shape;333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20925" y="4386875"/>
            <a:ext cx="2923350" cy="661200"/>
          </a:xfrm>
          <a:prstGeom prst="rect">
            <a:avLst/>
          </a:prstGeom>
          <a:noFill/>
          <a:ln>
            <a:noFill/>
          </a:ln>
        </p:spPr>
      </p:pic>
      <p:sp>
        <p:nvSpPr>
          <p:cNvPr id="334" name="Google Shape;334;p24"/>
          <p:cNvSpPr txBox="1"/>
          <p:nvPr/>
        </p:nvSpPr>
        <p:spPr>
          <a:xfrm>
            <a:off x="5755950" y="3878963"/>
            <a:ext cx="1291200" cy="5079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実行結果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335" name="Google Shape;335;p24"/>
          <p:cNvGraphicFramePr/>
          <p:nvPr/>
        </p:nvGraphicFramePr>
        <p:xfrm>
          <a:off x="6965975" y="2816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{9EAA3771-8CFA-4700-BFB3-729BE17F736D}</a:tableStyleId>
              </a:tblPr>
              <a:tblGrid>
                <a:gridCol w="643950"/>
                <a:gridCol w="643950"/>
                <a:gridCol w="6439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2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5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6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336" name="Google Shape;336;p24"/>
          <p:cNvSpPr txBox="1"/>
          <p:nvPr/>
        </p:nvSpPr>
        <p:spPr>
          <a:xfrm>
            <a:off x="6983411" y="23457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37" name="Google Shape;337;p24"/>
          <p:cNvSpPr txBox="1"/>
          <p:nvPr/>
        </p:nvSpPr>
        <p:spPr>
          <a:xfrm>
            <a:off x="7630111" y="23457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38" name="Google Shape;338;p24"/>
          <p:cNvSpPr txBox="1"/>
          <p:nvPr/>
        </p:nvSpPr>
        <p:spPr>
          <a:xfrm>
            <a:off x="8276811" y="23457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39" name="Google Shape;339;p24"/>
          <p:cNvSpPr txBox="1"/>
          <p:nvPr/>
        </p:nvSpPr>
        <p:spPr>
          <a:xfrm>
            <a:off x="6336711" y="2757382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40" name="Google Shape;340;p24"/>
          <p:cNvSpPr txBox="1"/>
          <p:nvPr/>
        </p:nvSpPr>
        <p:spPr>
          <a:xfrm>
            <a:off x="6336711" y="3218617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41" name="Google Shape;341;p24"/>
          <p:cNvSpPr/>
          <p:nvPr/>
        </p:nvSpPr>
        <p:spPr>
          <a:xfrm>
            <a:off x="6009825" y="2816200"/>
            <a:ext cx="301200" cy="8754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42" name="Google Shape;342;p24"/>
          <p:cNvSpPr/>
          <p:nvPr/>
        </p:nvSpPr>
        <p:spPr>
          <a:xfrm rot="-5400000">
            <a:off x="7781400" y="1284325"/>
            <a:ext cx="301200" cy="1897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43" name="Google Shape;343;p24"/>
          <p:cNvSpPr txBox="1"/>
          <p:nvPr/>
        </p:nvSpPr>
        <p:spPr>
          <a:xfrm>
            <a:off x="5604525" y="2731750"/>
            <a:ext cx="4815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行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i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44" name="Google Shape;344;p24"/>
          <p:cNvSpPr txBox="1"/>
          <p:nvPr/>
        </p:nvSpPr>
        <p:spPr>
          <a:xfrm>
            <a:off x="7572750" y="1634325"/>
            <a:ext cx="718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列 j</a:t>
            </a:r>
            <a:endParaRPr sz="24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45" name="Google Shape;345;p24"/>
          <p:cNvSpPr/>
          <p:nvPr/>
        </p:nvSpPr>
        <p:spPr>
          <a:xfrm>
            <a:off x="6378029" y="3295286"/>
            <a:ext cx="2484900" cy="354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46" name="Google Shape;346;p24"/>
          <p:cNvSpPr/>
          <p:nvPr/>
        </p:nvSpPr>
        <p:spPr>
          <a:xfrm>
            <a:off x="8311726" y="4732625"/>
            <a:ext cx="481500" cy="301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47" name="Google Shape;347;p24"/>
          <p:cNvSpPr/>
          <p:nvPr/>
        </p:nvSpPr>
        <p:spPr>
          <a:xfrm>
            <a:off x="7051026" y="2422346"/>
            <a:ext cx="481500" cy="12327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48" name="Google Shape;348;p24"/>
          <p:cNvSpPr txBox="1"/>
          <p:nvPr/>
        </p:nvSpPr>
        <p:spPr>
          <a:xfrm>
            <a:off x="6339836" y="2345800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lst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49" name="Google Shape;349;p24"/>
          <p:cNvSpPr/>
          <p:nvPr/>
        </p:nvSpPr>
        <p:spPr>
          <a:xfrm>
            <a:off x="352125" y="3806200"/>
            <a:ext cx="180000" cy="12444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50" name="Google Shape;350;p24"/>
          <p:cNvSpPr/>
          <p:nvPr/>
        </p:nvSpPr>
        <p:spPr>
          <a:xfrm>
            <a:off x="802375" y="4414050"/>
            <a:ext cx="180000" cy="3012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25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２次元リストの各要素の取得</a:t>
            </a:r>
            <a:endParaRPr/>
          </a:p>
        </p:txBody>
      </p:sp>
      <p:sp>
        <p:nvSpPr>
          <p:cNvPr id="356" name="Google Shape;356;p25"/>
          <p:cNvSpPr txBox="1"/>
          <p:nvPr/>
        </p:nvSpPr>
        <p:spPr>
          <a:xfrm>
            <a:off x="195900" y="1604650"/>
            <a:ext cx="821100" cy="455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6000" lIns="36000" spcFirstLastPara="1" rIns="36000" wrap="square" tIns="36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例２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57" name="Google Shape;357;p25"/>
          <p:cNvSpPr txBox="1"/>
          <p:nvPr/>
        </p:nvSpPr>
        <p:spPr>
          <a:xfrm>
            <a:off x="195900" y="994825"/>
            <a:ext cx="821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２重ループと組み合わせて、２次元リストの各要素を取得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358" name="Google Shape;35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525" y="2116075"/>
            <a:ext cx="5411525" cy="293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20925" y="4386875"/>
            <a:ext cx="2923350" cy="661200"/>
          </a:xfrm>
          <a:prstGeom prst="rect">
            <a:avLst/>
          </a:prstGeom>
          <a:noFill/>
          <a:ln>
            <a:noFill/>
          </a:ln>
        </p:spPr>
      </p:pic>
      <p:sp>
        <p:nvSpPr>
          <p:cNvPr id="360" name="Google Shape;360;p25"/>
          <p:cNvSpPr txBox="1"/>
          <p:nvPr/>
        </p:nvSpPr>
        <p:spPr>
          <a:xfrm>
            <a:off x="5755950" y="3878963"/>
            <a:ext cx="1291200" cy="5079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実行結果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361" name="Google Shape;361;p25"/>
          <p:cNvGraphicFramePr/>
          <p:nvPr/>
        </p:nvGraphicFramePr>
        <p:xfrm>
          <a:off x="6965975" y="2816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{9EAA3771-8CFA-4700-BFB3-729BE17F736D}</a:tableStyleId>
              </a:tblPr>
              <a:tblGrid>
                <a:gridCol w="643950"/>
                <a:gridCol w="643950"/>
                <a:gridCol w="6439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2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5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6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362" name="Google Shape;362;p25"/>
          <p:cNvSpPr txBox="1"/>
          <p:nvPr/>
        </p:nvSpPr>
        <p:spPr>
          <a:xfrm>
            <a:off x="6983411" y="23457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63" name="Google Shape;363;p25"/>
          <p:cNvSpPr txBox="1"/>
          <p:nvPr/>
        </p:nvSpPr>
        <p:spPr>
          <a:xfrm>
            <a:off x="7630111" y="23457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64" name="Google Shape;364;p25"/>
          <p:cNvSpPr txBox="1"/>
          <p:nvPr/>
        </p:nvSpPr>
        <p:spPr>
          <a:xfrm>
            <a:off x="8276811" y="23457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65" name="Google Shape;365;p25"/>
          <p:cNvSpPr txBox="1"/>
          <p:nvPr/>
        </p:nvSpPr>
        <p:spPr>
          <a:xfrm>
            <a:off x="6336711" y="2757382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66" name="Google Shape;366;p25"/>
          <p:cNvSpPr txBox="1"/>
          <p:nvPr/>
        </p:nvSpPr>
        <p:spPr>
          <a:xfrm>
            <a:off x="6336711" y="3218617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67" name="Google Shape;367;p25"/>
          <p:cNvSpPr/>
          <p:nvPr/>
        </p:nvSpPr>
        <p:spPr>
          <a:xfrm>
            <a:off x="6009825" y="2816200"/>
            <a:ext cx="301200" cy="8754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68" name="Google Shape;368;p25"/>
          <p:cNvSpPr/>
          <p:nvPr/>
        </p:nvSpPr>
        <p:spPr>
          <a:xfrm rot="-5400000">
            <a:off x="7781400" y="1284325"/>
            <a:ext cx="301200" cy="1897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69" name="Google Shape;369;p25"/>
          <p:cNvSpPr txBox="1"/>
          <p:nvPr/>
        </p:nvSpPr>
        <p:spPr>
          <a:xfrm>
            <a:off x="5604525" y="2731750"/>
            <a:ext cx="4815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行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i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70" name="Google Shape;370;p25"/>
          <p:cNvSpPr txBox="1"/>
          <p:nvPr/>
        </p:nvSpPr>
        <p:spPr>
          <a:xfrm>
            <a:off x="7572750" y="1634325"/>
            <a:ext cx="718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列 j</a:t>
            </a:r>
            <a:endParaRPr sz="24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71" name="Google Shape;371;p25"/>
          <p:cNvSpPr/>
          <p:nvPr/>
        </p:nvSpPr>
        <p:spPr>
          <a:xfrm>
            <a:off x="6378029" y="3295286"/>
            <a:ext cx="2484900" cy="354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72" name="Google Shape;372;p25"/>
          <p:cNvSpPr/>
          <p:nvPr/>
        </p:nvSpPr>
        <p:spPr>
          <a:xfrm>
            <a:off x="8492025" y="4732625"/>
            <a:ext cx="301200" cy="301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73" name="Google Shape;373;p25"/>
          <p:cNvSpPr/>
          <p:nvPr/>
        </p:nvSpPr>
        <p:spPr>
          <a:xfrm>
            <a:off x="7691151" y="2422346"/>
            <a:ext cx="481500" cy="12327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74" name="Google Shape;374;p25"/>
          <p:cNvSpPr txBox="1"/>
          <p:nvPr/>
        </p:nvSpPr>
        <p:spPr>
          <a:xfrm>
            <a:off x="6339836" y="2345800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lst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75" name="Google Shape;375;p25"/>
          <p:cNvSpPr/>
          <p:nvPr/>
        </p:nvSpPr>
        <p:spPr>
          <a:xfrm>
            <a:off x="352125" y="3806200"/>
            <a:ext cx="180000" cy="12444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76" name="Google Shape;376;p25"/>
          <p:cNvSpPr/>
          <p:nvPr/>
        </p:nvSpPr>
        <p:spPr>
          <a:xfrm>
            <a:off x="802375" y="4414050"/>
            <a:ext cx="180000" cy="3012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26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２次元リストの各要素の取得</a:t>
            </a:r>
            <a:endParaRPr/>
          </a:p>
        </p:txBody>
      </p:sp>
      <p:sp>
        <p:nvSpPr>
          <p:cNvPr id="382" name="Google Shape;382;p26"/>
          <p:cNvSpPr txBox="1"/>
          <p:nvPr/>
        </p:nvSpPr>
        <p:spPr>
          <a:xfrm>
            <a:off x="195900" y="1604650"/>
            <a:ext cx="821100" cy="455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6000" lIns="36000" spcFirstLastPara="1" rIns="36000" wrap="square" tIns="36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例２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83" name="Google Shape;383;p26"/>
          <p:cNvSpPr txBox="1"/>
          <p:nvPr/>
        </p:nvSpPr>
        <p:spPr>
          <a:xfrm>
            <a:off x="195900" y="994825"/>
            <a:ext cx="821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２重ループと組み合わせて、２次元リストの各要素を取得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384" name="Google Shape;38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525" y="2116075"/>
            <a:ext cx="5411525" cy="293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5" name="Google Shape;385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20925" y="4386875"/>
            <a:ext cx="2923350" cy="661200"/>
          </a:xfrm>
          <a:prstGeom prst="rect">
            <a:avLst/>
          </a:prstGeom>
          <a:noFill/>
          <a:ln>
            <a:noFill/>
          </a:ln>
        </p:spPr>
      </p:pic>
      <p:sp>
        <p:nvSpPr>
          <p:cNvPr id="386" name="Google Shape;386;p26"/>
          <p:cNvSpPr txBox="1"/>
          <p:nvPr/>
        </p:nvSpPr>
        <p:spPr>
          <a:xfrm>
            <a:off x="5755950" y="3878963"/>
            <a:ext cx="1291200" cy="5079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実行結果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387" name="Google Shape;387;p26"/>
          <p:cNvGraphicFramePr/>
          <p:nvPr/>
        </p:nvGraphicFramePr>
        <p:xfrm>
          <a:off x="6965975" y="2816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{9EAA3771-8CFA-4700-BFB3-729BE17F736D}</a:tableStyleId>
              </a:tblPr>
              <a:tblGrid>
                <a:gridCol w="643950"/>
                <a:gridCol w="643950"/>
                <a:gridCol w="6439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2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5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6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388" name="Google Shape;388;p26"/>
          <p:cNvSpPr txBox="1"/>
          <p:nvPr/>
        </p:nvSpPr>
        <p:spPr>
          <a:xfrm>
            <a:off x="6983411" y="23457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89" name="Google Shape;389;p26"/>
          <p:cNvSpPr txBox="1"/>
          <p:nvPr/>
        </p:nvSpPr>
        <p:spPr>
          <a:xfrm>
            <a:off x="7630111" y="23457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90" name="Google Shape;390;p26"/>
          <p:cNvSpPr txBox="1"/>
          <p:nvPr/>
        </p:nvSpPr>
        <p:spPr>
          <a:xfrm>
            <a:off x="8276811" y="23457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91" name="Google Shape;391;p26"/>
          <p:cNvSpPr txBox="1"/>
          <p:nvPr/>
        </p:nvSpPr>
        <p:spPr>
          <a:xfrm>
            <a:off x="6336711" y="2757382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92" name="Google Shape;392;p26"/>
          <p:cNvSpPr txBox="1"/>
          <p:nvPr/>
        </p:nvSpPr>
        <p:spPr>
          <a:xfrm>
            <a:off x="6336711" y="3218617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93" name="Google Shape;393;p26"/>
          <p:cNvSpPr/>
          <p:nvPr/>
        </p:nvSpPr>
        <p:spPr>
          <a:xfrm>
            <a:off x="6009825" y="2816200"/>
            <a:ext cx="301200" cy="8754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94" name="Google Shape;394;p26"/>
          <p:cNvSpPr/>
          <p:nvPr/>
        </p:nvSpPr>
        <p:spPr>
          <a:xfrm rot="-5400000">
            <a:off x="7781400" y="1284325"/>
            <a:ext cx="301200" cy="1897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95" name="Google Shape;395;p26"/>
          <p:cNvSpPr txBox="1"/>
          <p:nvPr/>
        </p:nvSpPr>
        <p:spPr>
          <a:xfrm>
            <a:off x="5604525" y="2731750"/>
            <a:ext cx="4815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行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i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96" name="Google Shape;396;p26"/>
          <p:cNvSpPr txBox="1"/>
          <p:nvPr/>
        </p:nvSpPr>
        <p:spPr>
          <a:xfrm>
            <a:off x="7572750" y="1634325"/>
            <a:ext cx="718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列 j</a:t>
            </a:r>
            <a:endParaRPr sz="24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97" name="Google Shape;397;p26"/>
          <p:cNvSpPr/>
          <p:nvPr/>
        </p:nvSpPr>
        <p:spPr>
          <a:xfrm>
            <a:off x="6378029" y="3295286"/>
            <a:ext cx="2484900" cy="354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98" name="Google Shape;398;p26"/>
          <p:cNvSpPr/>
          <p:nvPr/>
        </p:nvSpPr>
        <p:spPr>
          <a:xfrm>
            <a:off x="8335387" y="2422346"/>
            <a:ext cx="481500" cy="12327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99" name="Google Shape;399;p26"/>
          <p:cNvSpPr txBox="1"/>
          <p:nvPr/>
        </p:nvSpPr>
        <p:spPr>
          <a:xfrm>
            <a:off x="6339836" y="2345800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lst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00" name="Google Shape;400;p26"/>
          <p:cNvSpPr/>
          <p:nvPr/>
        </p:nvSpPr>
        <p:spPr>
          <a:xfrm>
            <a:off x="352125" y="3806200"/>
            <a:ext cx="180000" cy="12444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01" name="Google Shape;401;p26"/>
          <p:cNvSpPr/>
          <p:nvPr/>
        </p:nvSpPr>
        <p:spPr>
          <a:xfrm>
            <a:off x="802375" y="4414050"/>
            <a:ext cx="180000" cy="3012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27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２次元リストの各要素の取得</a:t>
            </a:r>
            <a:endParaRPr/>
          </a:p>
        </p:txBody>
      </p:sp>
      <p:sp>
        <p:nvSpPr>
          <p:cNvPr id="407" name="Google Shape;407;p27"/>
          <p:cNvSpPr txBox="1"/>
          <p:nvPr/>
        </p:nvSpPr>
        <p:spPr>
          <a:xfrm>
            <a:off x="195900" y="1604650"/>
            <a:ext cx="821100" cy="455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6000" lIns="36000" spcFirstLastPara="1" rIns="36000" wrap="square" tIns="36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例２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08" name="Google Shape;408;p27"/>
          <p:cNvSpPr txBox="1"/>
          <p:nvPr/>
        </p:nvSpPr>
        <p:spPr>
          <a:xfrm>
            <a:off x="195900" y="994825"/>
            <a:ext cx="821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２重ループと組み合わせて、２次元リストの各要素を取得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409" name="Google Shape;409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525" y="2116075"/>
            <a:ext cx="5411525" cy="293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" name="Google Shape;410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20925" y="4386875"/>
            <a:ext cx="2923350" cy="661200"/>
          </a:xfrm>
          <a:prstGeom prst="rect">
            <a:avLst/>
          </a:prstGeom>
          <a:noFill/>
          <a:ln>
            <a:noFill/>
          </a:ln>
        </p:spPr>
      </p:pic>
      <p:sp>
        <p:nvSpPr>
          <p:cNvPr id="411" name="Google Shape;411;p27"/>
          <p:cNvSpPr txBox="1"/>
          <p:nvPr/>
        </p:nvSpPr>
        <p:spPr>
          <a:xfrm>
            <a:off x="5755950" y="3878963"/>
            <a:ext cx="1291200" cy="5079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実行結果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412" name="Google Shape;412;p27"/>
          <p:cNvGraphicFramePr/>
          <p:nvPr/>
        </p:nvGraphicFramePr>
        <p:xfrm>
          <a:off x="6965975" y="2816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{9EAA3771-8CFA-4700-BFB3-729BE17F736D}</a:tableStyleId>
              </a:tblPr>
              <a:tblGrid>
                <a:gridCol w="643950"/>
                <a:gridCol w="643950"/>
                <a:gridCol w="6439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2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5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6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413" name="Google Shape;413;p27"/>
          <p:cNvSpPr txBox="1"/>
          <p:nvPr/>
        </p:nvSpPr>
        <p:spPr>
          <a:xfrm>
            <a:off x="6983411" y="23457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14" name="Google Shape;414;p27"/>
          <p:cNvSpPr txBox="1"/>
          <p:nvPr/>
        </p:nvSpPr>
        <p:spPr>
          <a:xfrm>
            <a:off x="7630111" y="23457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15" name="Google Shape;415;p27"/>
          <p:cNvSpPr txBox="1"/>
          <p:nvPr/>
        </p:nvSpPr>
        <p:spPr>
          <a:xfrm>
            <a:off x="8276811" y="23457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16" name="Google Shape;416;p27"/>
          <p:cNvSpPr txBox="1"/>
          <p:nvPr/>
        </p:nvSpPr>
        <p:spPr>
          <a:xfrm>
            <a:off x="6336711" y="2757382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17" name="Google Shape;417;p27"/>
          <p:cNvSpPr txBox="1"/>
          <p:nvPr/>
        </p:nvSpPr>
        <p:spPr>
          <a:xfrm>
            <a:off x="6336711" y="3218617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18" name="Google Shape;418;p27"/>
          <p:cNvSpPr txBox="1"/>
          <p:nvPr/>
        </p:nvSpPr>
        <p:spPr>
          <a:xfrm>
            <a:off x="6339836" y="2345800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lst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19" name="Google Shape;419;p27"/>
          <p:cNvSpPr/>
          <p:nvPr/>
        </p:nvSpPr>
        <p:spPr>
          <a:xfrm>
            <a:off x="6009825" y="2816200"/>
            <a:ext cx="301200" cy="8754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20" name="Google Shape;420;p27"/>
          <p:cNvSpPr/>
          <p:nvPr/>
        </p:nvSpPr>
        <p:spPr>
          <a:xfrm rot="-5400000">
            <a:off x="7781400" y="1284325"/>
            <a:ext cx="301200" cy="1897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21" name="Google Shape;421;p27"/>
          <p:cNvSpPr txBox="1"/>
          <p:nvPr/>
        </p:nvSpPr>
        <p:spPr>
          <a:xfrm>
            <a:off x="5604525" y="2731750"/>
            <a:ext cx="4815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行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i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22" name="Google Shape;422;p27"/>
          <p:cNvSpPr txBox="1"/>
          <p:nvPr/>
        </p:nvSpPr>
        <p:spPr>
          <a:xfrm>
            <a:off x="7572750" y="1634325"/>
            <a:ext cx="718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列 j</a:t>
            </a:r>
            <a:endParaRPr sz="24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23" name="Google Shape;423;p27"/>
          <p:cNvSpPr/>
          <p:nvPr/>
        </p:nvSpPr>
        <p:spPr>
          <a:xfrm>
            <a:off x="6378029" y="3295286"/>
            <a:ext cx="2484900" cy="354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24" name="Google Shape;424;p27"/>
          <p:cNvSpPr txBox="1"/>
          <p:nvPr/>
        </p:nvSpPr>
        <p:spPr>
          <a:xfrm>
            <a:off x="1899775" y="4657793"/>
            <a:ext cx="8211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0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改行</a:t>
            </a:r>
            <a:endParaRPr sz="20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25" name="Google Shape;425;p27"/>
          <p:cNvSpPr/>
          <p:nvPr/>
        </p:nvSpPr>
        <p:spPr>
          <a:xfrm>
            <a:off x="573121" y="4840875"/>
            <a:ext cx="301200" cy="17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26" name="Google Shape;426;p27"/>
          <p:cNvSpPr/>
          <p:nvPr/>
        </p:nvSpPr>
        <p:spPr>
          <a:xfrm>
            <a:off x="352125" y="3806200"/>
            <a:ext cx="180000" cy="12444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28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２次元リストの各要素の取得</a:t>
            </a:r>
            <a:endParaRPr/>
          </a:p>
        </p:txBody>
      </p:sp>
      <p:sp>
        <p:nvSpPr>
          <p:cNvPr id="432" name="Google Shape;432;p28"/>
          <p:cNvSpPr txBox="1"/>
          <p:nvPr/>
        </p:nvSpPr>
        <p:spPr>
          <a:xfrm>
            <a:off x="195900" y="1604650"/>
            <a:ext cx="821100" cy="455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6000" lIns="36000" spcFirstLastPara="1" rIns="36000" wrap="square" tIns="36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例２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33" name="Google Shape;433;p28"/>
          <p:cNvSpPr txBox="1"/>
          <p:nvPr/>
        </p:nvSpPr>
        <p:spPr>
          <a:xfrm>
            <a:off x="195900" y="994825"/>
            <a:ext cx="821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２重ループと組み合わせて、２次元リストの各要素を取得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434" name="Google Shape;434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525" y="2116075"/>
            <a:ext cx="5411525" cy="293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5" name="Google Shape;435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20925" y="4386875"/>
            <a:ext cx="2923350" cy="661200"/>
          </a:xfrm>
          <a:prstGeom prst="rect">
            <a:avLst/>
          </a:prstGeom>
          <a:noFill/>
          <a:ln>
            <a:noFill/>
          </a:ln>
        </p:spPr>
      </p:pic>
      <p:sp>
        <p:nvSpPr>
          <p:cNvPr id="436" name="Google Shape;436;p28"/>
          <p:cNvSpPr txBox="1"/>
          <p:nvPr/>
        </p:nvSpPr>
        <p:spPr>
          <a:xfrm>
            <a:off x="5755950" y="3878963"/>
            <a:ext cx="1291200" cy="5079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実行結果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437" name="Google Shape;437;p28"/>
          <p:cNvGraphicFramePr/>
          <p:nvPr/>
        </p:nvGraphicFramePr>
        <p:xfrm>
          <a:off x="6965975" y="2816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{9EAA3771-8CFA-4700-BFB3-729BE17F736D}</a:tableStyleId>
              </a:tblPr>
              <a:tblGrid>
                <a:gridCol w="643950"/>
                <a:gridCol w="643950"/>
                <a:gridCol w="6439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2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5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6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438" name="Google Shape;438;p28"/>
          <p:cNvSpPr txBox="1"/>
          <p:nvPr/>
        </p:nvSpPr>
        <p:spPr>
          <a:xfrm>
            <a:off x="6983411" y="23457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39" name="Google Shape;439;p28"/>
          <p:cNvSpPr txBox="1"/>
          <p:nvPr/>
        </p:nvSpPr>
        <p:spPr>
          <a:xfrm>
            <a:off x="7630111" y="23457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40" name="Google Shape;440;p28"/>
          <p:cNvSpPr txBox="1"/>
          <p:nvPr/>
        </p:nvSpPr>
        <p:spPr>
          <a:xfrm>
            <a:off x="8276811" y="23457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41" name="Google Shape;441;p28"/>
          <p:cNvSpPr txBox="1"/>
          <p:nvPr/>
        </p:nvSpPr>
        <p:spPr>
          <a:xfrm>
            <a:off x="6336711" y="2757382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42" name="Google Shape;442;p28"/>
          <p:cNvSpPr txBox="1"/>
          <p:nvPr/>
        </p:nvSpPr>
        <p:spPr>
          <a:xfrm>
            <a:off x="6336711" y="3218617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43" name="Google Shape;443;p28"/>
          <p:cNvSpPr/>
          <p:nvPr/>
        </p:nvSpPr>
        <p:spPr>
          <a:xfrm>
            <a:off x="6009825" y="2816200"/>
            <a:ext cx="301200" cy="8754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44" name="Google Shape;444;p28"/>
          <p:cNvSpPr/>
          <p:nvPr/>
        </p:nvSpPr>
        <p:spPr>
          <a:xfrm rot="-5400000">
            <a:off x="7781400" y="1284325"/>
            <a:ext cx="301200" cy="1897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45" name="Google Shape;445;p28"/>
          <p:cNvSpPr txBox="1"/>
          <p:nvPr/>
        </p:nvSpPr>
        <p:spPr>
          <a:xfrm>
            <a:off x="5604525" y="2731750"/>
            <a:ext cx="4815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行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i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46" name="Google Shape;446;p28"/>
          <p:cNvSpPr txBox="1"/>
          <p:nvPr/>
        </p:nvSpPr>
        <p:spPr>
          <a:xfrm>
            <a:off x="7572750" y="1634325"/>
            <a:ext cx="718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列 j</a:t>
            </a:r>
            <a:endParaRPr sz="24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47" name="Google Shape;447;p28"/>
          <p:cNvSpPr txBox="1"/>
          <p:nvPr/>
        </p:nvSpPr>
        <p:spPr>
          <a:xfrm>
            <a:off x="6339836" y="2345800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lst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48" name="Google Shape;448;p28"/>
          <p:cNvSpPr/>
          <p:nvPr/>
        </p:nvSpPr>
        <p:spPr>
          <a:xfrm>
            <a:off x="2380700" y="3438796"/>
            <a:ext cx="176400" cy="3087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49" name="Google Shape;449;p28"/>
          <p:cNvSpPr txBox="1"/>
          <p:nvPr/>
        </p:nvSpPr>
        <p:spPr>
          <a:xfrm>
            <a:off x="2006000" y="3038800"/>
            <a:ext cx="925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行の数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50" name="Google Shape;450;p28"/>
          <p:cNvSpPr/>
          <p:nvPr/>
        </p:nvSpPr>
        <p:spPr>
          <a:xfrm>
            <a:off x="2898841" y="4077787"/>
            <a:ext cx="176400" cy="308700"/>
          </a:xfrm>
          <a:prstGeom prst="rect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51" name="Google Shape;451;p28"/>
          <p:cNvSpPr txBox="1"/>
          <p:nvPr/>
        </p:nvSpPr>
        <p:spPr>
          <a:xfrm>
            <a:off x="3045016" y="3910396"/>
            <a:ext cx="925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列</a:t>
            </a: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の数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29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問１</a:t>
            </a:r>
            <a:endParaRPr/>
          </a:p>
        </p:txBody>
      </p:sp>
      <p:pic>
        <p:nvPicPr>
          <p:cNvPr id="457" name="Google Shape;457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525" y="1015125"/>
            <a:ext cx="6855950" cy="3862825"/>
          </a:xfrm>
          <a:prstGeom prst="rect">
            <a:avLst/>
          </a:prstGeom>
          <a:noFill/>
          <a:ln>
            <a:noFill/>
          </a:ln>
        </p:spPr>
      </p:pic>
      <p:sp>
        <p:nvSpPr>
          <p:cNvPr id="458" name="Google Shape;458;p29"/>
          <p:cNvSpPr txBox="1"/>
          <p:nvPr/>
        </p:nvSpPr>
        <p:spPr>
          <a:xfrm>
            <a:off x="5881974" y="897996"/>
            <a:ext cx="603600" cy="507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59" name="Google Shape;459;p29"/>
          <p:cNvSpPr txBox="1"/>
          <p:nvPr/>
        </p:nvSpPr>
        <p:spPr>
          <a:xfrm>
            <a:off x="6452662" y="897996"/>
            <a:ext cx="603600" cy="507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60" name="Google Shape;460;p29"/>
          <p:cNvSpPr txBox="1"/>
          <p:nvPr/>
        </p:nvSpPr>
        <p:spPr>
          <a:xfrm>
            <a:off x="7023349" y="897996"/>
            <a:ext cx="603600" cy="507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61" name="Google Shape;461;p29"/>
          <p:cNvSpPr txBox="1"/>
          <p:nvPr/>
        </p:nvSpPr>
        <p:spPr>
          <a:xfrm>
            <a:off x="5269911" y="1309582"/>
            <a:ext cx="603600" cy="507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62" name="Google Shape;462;p29"/>
          <p:cNvSpPr txBox="1"/>
          <p:nvPr/>
        </p:nvSpPr>
        <p:spPr>
          <a:xfrm>
            <a:off x="5269911" y="1753499"/>
            <a:ext cx="603600" cy="507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63" name="Google Shape;463;p29"/>
          <p:cNvSpPr txBox="1"/>
          <p:nvPr/>
        </p:nvSpPr>
        <p:spPr>
          <a:xfrm>
            <a:off x="5273036" y="898000"/>
            <a:ext cx="603600" cy="507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lst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64" name="Google Shape;464;p29"/>
          <p:cNvSpPr txBox="1"/>
          <p:nvPr/>
        </p:nvSpPr>
        <p:spPr>
          <a:xfrm>
            <a:off x="7594037" y="897996"/>
            <a:ext cx="603600" cy="507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[3]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65" name="Google Shape;465;p29"/>
          <p:cNvSpPr txBox="1"/>
          <p:nvPr/>
        </p:nvSpPr>
        <p:spPr>
          <a:xfrm>
            <a:off x="8164724" y="897996"/>
            <a:ext cx="603600" cy="507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[4]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66" name="Google Shape;466;p29"/>
          <p:cNvSpPr txBox="1"/>
          <p:nvPr/>
        </p:nvSpPr>
        <p:spPr>
          <a:xfrm>
            <a:off x="5269911" y="2191011"/>
            <a:ext cx="603600" cy="507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467" name="Google Shape;467;p29"/>
          <p:cNvGraphicFramePr/>
          <p:nvPr/>
        </p:nvGraphicFramePr>
        <p:xfrm>
          <a:off x="5899175" y="13683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{9EAA3771-8CFA-4700-BFB3-729BE17F736D}</a:tableStyleId>
              </a:tblPr>
              <a:tblGrid>
                <a:gridCol w="569000"/>
                <a:gridCol w="569000"/>
                <a:gridCol w="569000"/>
                <a:gridCol w="569000"/>
                <a:gridCol w="5690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2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5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a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b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c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d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e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1.1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1.2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1.3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1.4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1.5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id="468" name="Google Shape;468;p29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2928400" y="2978419"/>
            <a:ext cx="471750" cy="34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9" name="Google Shape;469;p29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3534525" y="3757737"/>
            <a:ext cx="471750" cy="34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0" name="Google Shape;470;p29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3389052" y="4144169"/>
            <a:ext cx="471750" cy="34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1" name="Google Shape;471;p29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4154434" y="4144169"/>
            <a:ext cx="471750" cy="340900"/>
          </a:xfrm>
          <a:prstGeom prst="rect">
            <a:avLst/>
          </a:prstGeom>
          <a:noFill/>
          <a:ln>
            <a:noFill/>
          </a:ln>
        </p:spPr>
      </p:pic>
      <p:sp>
        <p:nvSpPr>
          <p:cNvPr id="472" name="Google Shape;472;p29"/>
          <p:cNvSpPr txBox="1"/>
          <p:nvPr/>
        </p:nvSpPr>
        <p:spPr>
          <a:xfrm>
            <a:off x="5007275" y="1689750"/>
            <a:ext cx="394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,</a:t>
            </a:r>
            <a:endParaRPr sz="2400">
              <a:solidFill>
                <a:schemeClr val="dk2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4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4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4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30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２次元リストの</a:t>
            </a:r>
            <a:r>
              <a:rPr lang="ja"/>
              <a:t>要素数</a:t>
            </a:r>
            <a:r>
              <a:rPr lang="ja"/>
              <a:t>の取得</a:t>
            </a:r>
            <a:endParaRPr/>
          </a:p>
        </p:txBody>
      </p:sp>
      <p:sp>
        <p:nvSpPr>
          <p:cNvPr id="478" name="Google Shape;478;p30"/>
          <p:cNvSpPr txBox="1"/>
          <p:nvPr/>
        </p:nvSpPr>
        <p:spPr>
          <a:xfrm>
            <a:off x="195900" y="994825"/>
            <a:ext cx="5816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２次元リストに対して len( ) を使うと…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79" name="Google Shape;479;p30"/>
          <p:cNvSpPr txBox="1"/>
          <p:nvPr/>
        </p:nvSpPr>
        <p:spPr>
          <a:xfrm>
            <a:off x="668975" y="4065913"/>
            <a:ext cx="1291200" cy="5079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実行結果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480" name="Google Shape;480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8975" y="1604650"/>
            <a:ext cx="2747750" cy="2405550"/>
          </a:xfrm>
          <a:prstGeom prst="rect">
            <a:avLst/>
          </a:prstGeom>
          <a:noFill/>
          <a:ln>
            <a:noFill/>
          </a:ln>
        </p:spPr>
      </p:pic>
      <p:sp>
        <p:nvSpPr>
          <p:cNvPr id="481" name="Google Shape;481;p30"/>
          <p:cNvSpPr txBox="1"/>
          <p:nvPr/>
        </p:nvSpPr>
        <p:spPr>
          <a:xfrm>
            <a:off x="195900" y="1604650"/>
            <a:ext cx="388200" cy="875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6000" lIns="36000" spcFirstLastPara="1" rIns="36000" wrap="square" tIns="36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３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482" name="Google Shape;482;p30"/>
          <p:cNvGraphicFramePr/>
          <p:nvPr/>
        </p:nvGraphicFramePr>
        <p:xfrm>
          <a:off x="7042175" y="25875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{9EAA3771-8CFA-4700-BFB3-729BE17F736D}</a:tableStyleId>
              </a:tblPr>
              <a:tblGrid>
                <a:gridCol w="643950"/>
                <a:gridCol w="643950"/>
                <a:gridCol w="6439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2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5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6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483" name="Google Shape;483;p30"/>
          <p:cNvSpPr txBox="1"/>
          <p:nvPr/>
        </p:nvSpPr>
        <p:spPr>
          <a:xfrm>
            <a:off x="7059611" y="21171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84" name="Google Shape;484;p30"/>
          <p:cNvSpPr txBox="1"/>
          <p:nvPr/>
        </p:nvSpPr>
        <p:spPr>
          <a:xfrm>
            <a:off x="7706311" y="21171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85" name="Google Shape;485;p30"/>
          <p:cNvSpPr txBox="1"/>
          <p:nvPr/>
        </p:nvSpPr>
        <p:spPr>
          <a:xfrm>
            <a:off x="8353011" y="21171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86" name="Google Shape;486;p30"/>
          <p:cNvSpPr txBox="1"/>
          <p:nvPr/>
        </p:nvSpPr>
        <p:spPr>
          <a:xfrm>
            <a:off x="6412911" y="2528782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87" name="Google Shape;487;p30"/>
          <p:cNvSpPr txBox="1"/>
          <p:nvPr/>
        </p:nvSpPr>
        <p:spPr>
          <a:xfrm>
            <a:off x="6412911" y="2990017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88" name="Google Shape;488;p30"/>
          <p:cNvSpPr/>
          <p:nvPr/>
        </p:nvSpPr>
        <p:spPr>
          <a:xfrm>
            <a:off x="6086025" y="2587600"/>
            <a:ext cx="301200" cy="8754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89" name="Google Shape;489;p30"/>
          <p:cNvSpPr/>
          <p:nvPr/>
        </p:nvSpPr>
        <p:spPr>
          <a:xfrm rot="-5400000">
            <a:off x="7857600" y="1055725"/>
            <a:ext cx="301200" cy="1897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90" name="Google Shape;490;p30"/>
          <p:cNvSpPr txBox="1"/>
          <p:nvPr/>
        </p:nvSpPr>
        <p:spPr>
          <a:xfrm>
            <a:off x="5680725" y="2690421"/>
            <a:ext cx="481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行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91" name="Google Shape;491;p30"/>
          <p:cNvSpPr txBox="1"/>
          <p:nvPr/>
        </p:nvSpPr>
        <p:spPr>
          <a:xfrm>
            <a:off x="7766479" y="1405725"/>
            <a:ext cx="481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列</a:t>
            </a:r>
            <a:endParaRPr sz="24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92" name="Google Shape;492;p30"/>
          <p:cNvSpPr txBox="1"/>
          <p:nvPr/>
        </p:nvSpPr>
        <p:spPr>
          <a:xfrm>
            <a:off x="6416036" y="2117200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lst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93" name="Google Shape;493;p30"/>
          <p:cNvSpPr txBox="1"/>
          <p:nvPr/>
        </p:nvSpPr>
        <p:spPr>
          <a:xfrm>
            <a:off x="3264325" y="2998525"/>
            <a:ext cx="1726200" cy="3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→ lstの行の数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94" name="Google Shape;494;p30"/>
          <p:cNvSpPr txBox="1"/>
          <p:nvPr/>
        </p:nvSpPr>
        <p:spPr>
          <a:xfrm>
            <a:off x="3264325" y="3327325"/>
            <a:ext cx="2747700" cy="3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→ </a:t>
            </a: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行番号0にある列の数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95" name="Google Shape;495;p30"/>
          <p:cNvSpPr txBox="1"/>
          <p:nvPr/>
        </p:nvSpPr>
        <p:spPr>
          <a:xfrm>
            <a:off x="3264325" y="3674164"/>
            <a:ext cx="2747700" cy="3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→ 行番号1にある列の数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96" name="Google Shape;496;p30"/>
          <p:cNvSpPr/>
          <p:nvPr/>
        </p:nvSpPr>
        <p:spPr>
          <a:xfrm>
            <a:off x="1749375" y="3010546"/>
            <a:ext cx="1080900" cy="3012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97" name="Google Shape;497;p30"/>
          <p:cNvSpPr/>
          <p:nvPr/>
        </p:nvSpPr>
        <p:spPr>
          <a:xfrm>
            <a:off x="1749364" y="3374275"/>
            <a:ext cx="1497600" cy="3012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98" name="Google Shape;498;p30"/>
          <p:cNvSpPr/>
          <p:nvPr/>
        </p:nvSpPr>
        <p:spPr>
          <a:xfrm>
            <a:off x="1749364" y="3720100"/>
            <a:ext cx="1497600" cy="3012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499" name="Google Shape;499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77700" y="4065927"/>
            <a:ext cx="301200" cy="991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3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p31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問２</a:t>
            </a:r>
            <a:endParaRPr/>
          </a:p>
        </p:txBody>
      </p:sp>
      <p:pic>
        <p:nvPicPr>
          <p:cNvPr id="505" name="Google Shape;505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525" y="1683950"/>
            <a:ext cx="5117575" cy="295942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06" name="Google Shape;506;p31"/>
          <p:cNvGraphicFramePr/>
          <p:nvPr/>
        </p:nvGraphicFramePr>
        <p:xfrm>
          <a:off x="6965975" y="28923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{9EAA3771-8CFA-4700-BFB3-729BE17F736D}</a:tableStyleId>
              </a:tblPr>
              <a:tblGrid>
                <a:gridCol w="643950"/>
                <a:gridCol w="643950"/>
                <a:gridCol w="6439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2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5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6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07" name="Google Shape;507;p31"/>
          <p:cNvSpPr txBox="1"/>
          <p:nvPr/>
        </p:nvSpPr>
        <p:spPr>
          <a:xfrm>
            <a:off x="6983411" y="24219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08" name="Google Shape;508;p31"/>
          <p:cNvSpPr txBox="1"/>
          <p:nvPr/>
        </p:nvSpPr>
        <p:spPr>
          <a:xfrm>
            <a:off x="7630111" y="24219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09" name="Google Shape;509;p31"/>
          <p:cNvSpPr txBox="1"/>
          <p:nvPr/>
        </p:nvSpPr>
        <p:spPr>
          <a:xfrm>
            <a:off x="8276811" y="24219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10" name="Google Shape;510;p31"/>
          <p:cNvSpPr txBox="1"/>
          <p:nvPr/>
        </p:nvSpPr>
        <p:spPr>
          <a:xfrm>
            <a:off x="6336711" y="2833582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11" name="Google Shape;511;p31"/>
          <p:cNvSpPr txBox="1"/>
          <p:nvPr/>
        </p:nvSpPr>
        <p:spPr>
          <a:xfrm>
            <a:off x="6336711" y="3294817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12" name="Google Shape;512;p31"/>
          <p:cNvSpPr/>
          <p:nvPr/>
        </p:nvSpPr>
        <p:spPr>
          <a:xfrm>
            <a:off x="6009825" y="2892400"/>
            <a:ext cx="301200" cy="8754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13" name="Google Shape;513;p31"/>
          <p:cNvSpPr/>
          <p:nvPr/>
        </p:nvSpPr>
        <p:spPr>
          <a:xfrm rot="-5400000">
            <a:off x="7781400" y="1360525"/>
            <a:ext cx="301200" cy="1897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14" name="Google Shape;514;p31"/>
          <p:cNvSpPr txBox="1"/>
          <p:nvPr/>
        </p:nvSpPr>
        <p:spPr>
          <a:xfrm>
            <a:off x="5604525" y="2807950"/>
            <a:ext cx="4815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行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i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15" name="Google Shape;515;p31"/>
          <p:cNvSpPr txBox="1"/>
          <p:nvPr/>
        </p:nvSpPr>
        <p:spPr>
          <a:xfrm>
            <a:off x="7572750" y="1710525"/>
            <a:ext cx="718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列 j</a:t>
            </a:r>
            <a:endParaRPr sz="24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16" name="Google Shape;516;p31"/>
          <p:cNvSpPr txBox="1"/>
          <p:nvPr/>
        </p:nvSpPr>
        <p:spPr>
          <a:xfrm>
            <a:off x="6339836" y="2422000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lst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517" name="Google Shape;517;p31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2697891" y="3159650"/>
            <a:ext cx="1143775" cy="34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8" name="Google Shape;518;p31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3283703" y="3535425"/>
            <a:ext cx="1569250" cy="340900"/>
          </a:xfrm>
          <a:prstGeom prst="rect">
            <a:avLst/>
          </a:prstGeom>
          <a:noFill/>
          <a:ln>
            <a:noFill/>
          </a:ln>
        </p:spPr>
      </p:pic>
      <p:sp>
        <p:nvSpPr>
          <p:cNvPr id="519" name="Google Shape;519;p31"/>
          <p:cNvSpPr txBox="1"/>
          <p:nvPr/>
        </p:nvSpPr>
        <p:spPr>
          <a:xfrm>
            <a:off x="195900" y="994825"/>
            <a:ext cx="6871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(例２)のプログラムを len( ) を使って書き換える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5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前回の復習：</a:t>
            </a:r>
            <a:r>
              <a:rPr lang="ja"/>
              <a:t>リストで繰返し処理を使う</a:t>
            </a:r>
            <a:endParaRPr/>
          </a:p>
        </p:txBody>
      </p:sp>
      <p:sp>
        <p:nvSpPr>
          <p:cNvPr id="62" name="Google Shape;62;p14"/>
          <p:cNvSpPr txBox="1"/>
          <p:nvPr/>
        </p:nvSpPr>
        <p:spPr>
          <a:xfrm>
            <a:off x="849275" y="969775"/>
            <a:ext cx="6653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リスト内の全要素を表示する（for文を活用）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223525" y="993925"/>
            <a:ext cx="479700" cy="534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0400" y="1662125"/>
            <a:ext cx="3242610" cy="10859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3858400" y="3400625"/>
            <a:ext cx="5135100" cy="16623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☆ range( ) 内の数字の意味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・( ) 内の</a:t>
            </a:r>
            <a:r>
              <a:rPr lang="ja" sz="2400" u="sng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数字が１つだけ</a:t>
            </a:r>
            <a:r>
              <a:rPr lang="ja" sz="24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のときは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　「何回繰り返すか」を示す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・i の値は</a:t>
            </a:r>
            <a:r>
              <a:rPr lang="ja" sz="2400" u="sng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0から始まる</a:t>
            </a:r>
            <a:r>
              <a:rPr lang="ja" sz="24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ので注意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66" name="Google Shape;6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5300" y="3476825"/>
            <a:ext cx="408546" cy="154910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/>
        </p:nvSpPr>
        <p:spPr>
          <a:xfrm>
            <a:off x="490400" y="2920013"/>
            <a:ext cx="1291200" cy="5079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実行結果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68" name="Google Shape;68;p14" title="図9-0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02850" y="1700225"/>
            <a:ext cx="2806372" cy="154910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4"/>
          <p:cNvSpPr/>
          <p:nvPr/>
        </p:nvSpPr>
        <p:spPr>
          <a:xfrm>
            <a:off x="4542609" y="2748100"/>
            <a:ext cx="348300" cy="4086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0" name="Google Shape;70;p14"/>
          <p:cNvSpPr/>
          <p:nvPr/>
        </p:nvSpPr>
        <p:spPr>
          <a:xfrm>
            <a:off x="4954084" y="2748100"/>
            <a:ext cx="348300" cy="4086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1" name="Google Shape;71;p14"/>
          <p:cNvSpPr/>
          <p:nvPr/>
        </p:nvSpPr>
        <p:spPr>
          <a:xfrm>
            <a:off x="5365559" y="2748100"/>
            <a:ext cx="348300" cy="4086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2" name="Google Shape;72;p14"/>
          <p:cNvSpPr/>
          <p:nvPr/>
        </p:nvSpPr>
        <p:spPr>
          <a:xfrm>
            <a:off x="5777034" y="2748100"/>
            <a:ext cx="348300" cy="4086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3" name="Google Shape;73;p14"/>
          <p:cNvSpPr/>
          <p:nvPr/>
        </p:nvSpPr>
        <p:spPr>
          <a:xfrm>
            <a:off x="6188509" y="2748100"/>
            <a:ext cx="348300" cy="4086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4" name="Google Shape;74;p14"/>
          <p:cNvSpPr/>
          <p:nvPr/>
        </p:nvSpPr>
        <p:spPr>
          <a:xfrm>
            <a:off x="5025925" y="1665105"/>
            <a:ext cx="348300" cy="348300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5" name="Google Shape;75;p14"/>
          <p:cNvSpPr/>
          <p:nvPr/>
        </p:nvSpPr>
        <p:spPr>
          <a:xfrm>
            <a:off x="620121" y="3462130"/>
            <a:ext cx="348300" cy="348300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6" name="Google Shape;76;p14"/>
          <p:cNvSpPr/>
          <p:nvPr/>
        </p:nvSpPr>
        <p:spPr>
          <a:xfrm>
            <a:off x="5431888" y="1665105"/>
            <a:ext cx="348300" cy="348300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7" name="Google Shape;77;p14"/>
          <p:cNvSpPr/>
          <p:nvPr/>
        </p:nvSpPr>
        <p:spPr>
          <a:xfrm>
            <a:off x="5837863" y="1665105"/>
            <a:ext cx="348300" cy="348300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8" name="Google Shape;78;p14"/>
          <p:cNvSpPr/>
          <p:nvPr/>
        </p:nvSpPr>
        <p:spPr>
          <a:xfrm>
            <a:off x="6243838" y="1665105"/>
            <a:ext cx="348300" cy="348300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9" name="Google Shape;79;p14"/>
          <p:cNvSpPr/>
          <p:nvPr/>
        </p:nvSpPr>
        <p:spPr>
          <a:xfrm>
            <a:off x="6664508" y="1665105"/>
            <a:ext cx="348300" cy="348300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80" name="Google Shape;80;p14"/>
          <p:cNvSpPr/>
          <p:nvPr/>
        </p:nvSpPr>
        <p:spPr>
          <a:xfrm>
            <a:off x="620121" y="3773459"/>
            <a:ext cx="348300" cy="348300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81" name="Google Shape;81;p14"/>
          <p:cNvSpPr/>
          <p:nvPr/>
        </p:nvSpPr>
        <p:spPr>
          <a:xfrm>
            <a:off x="620121" y="4062538"/>
            <a:ext cx="348300" cy="348300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82" name="Google Shape;82;p14"/>
          <p:cNvSpPr/>
          <p:nvPr/>
        </p:nvSpPr>
        <p:spPr>
          <a:xfrm>
            <a:off x="620121" y="4341759"/>
            <a:ext cx="348300" cy="348300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83" name="Google Shape;83;p14"/>
          <p:cNvSpPr/>
          <p:nvPr/>
        </p:nvSpPr>
        <p:spPr>
          <a:xfrm>
            <a:off x="620121" y="4662984"/>
            <a:ext cx="348300" cy="348300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84" name="Google Shape;84;p14"/>
          <p:cNvSpPr/>
          <p:nvPr/>
        </p:nvSpPr>
        <p:spPr>
          <a:xfrm>
            <a:off x="1232259" y="2017650"/>
            <a:ext cx="348300" cy="4086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pSp>
        <p:nvGrpSpPr>
          <p:cNvPr id="85" name="Google Shape;85;p14"/>
          <p:cNvGrpSpPr/>
          <p:nvPr/>
        </p:nvGrpSpPr>
        <p:grpSpPr>
          <a:xfrm>
            <a:off x="2027188" y="2718700"/>
            <a:ext cx="1116900" cy="738900"/>
            <a:chOff x="2027188" y="2718700"/>
            <a:chExt cx="1116900" cy="738900"/>
          </a:xfrm>
        </p:grpSpPr>
        <p:cxnSp>
          <p:nvCxnSpPr>
            <p:cNvPr id="86" name="Google Shape;86;p14"/>
            <p:cNvCxnSpPr/>
            <p:nvPr/>
          </p:nvCxnSpPr>
          <p:spPr>
            <a:xfrm>
              <a:off x="2185184" y="2748100"/>
              <a:ext cx="798000" cy="0"/>
            </a:xfrm>
            <a:prstGeom prst="straightConnector1">
              <a:avLst/>
            </a:prstGeom>
            <a:noFill/>
            <a:ln cap="flat" cmpd="sng" w="28575">
              <a:solidFill>
                <a:srgbClr val="0000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87" name="Google Shape;87;p14"/>
            <p:cNvSpPr txBox="1"/>
            <p:nvPr/>
          </p:nvSpPr>
          <p:spPr>
            <a:xfrm>
              <a:off x="2027188" y="2718700"/>
              <a:ext cx="11169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" sz="1800">
                  <a:solidFill>
                    <a:srgbClr val="0000FF"/>
                  </a:solidFill>
                  <a:latin typeface="M PLUS Rounded 1c"/>
                  <a:ea typeface="M PLUS Rounded 1c"/>
                  <a:cs typeface="M PLUS Rounded 1c"/>
                  <a:sym typeface="M PLUS Rounded 1c"/>
                </a:rPr>
                <a:t>部屋番号</a:t>
              </a:r>
              <a:endParaRPr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" sz="1800">
                  <a:solidFill>
                    <a:srgbClr val="0000FF"/>
                  </a:solidFill>
                  <a:latin typeface="M PLUS Rounded 1c"/>
                  <a:ea typeface="M PLUS Rounded 1c"/>
                  <a:cs typeface="M PLUS Rounded 1c"/>
                  <a:sym typeface="M PLUS Rounded 1c"/>
                </a:rPr>
                <a:t>ｉの中身</a:t>
              </a:r>
              <a:endParaRPr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32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２次元リストで画像を表現</a:t>
            </a:r>
            <a:endParaRPr/>
          </a:p>
        </p:txBody>
      </p:sp>
      <p:sp>
        <p:nvSpPr>
          <p:cNvPr id="525" name="Google Shape;525;p32"/>
          <p:cNvSpPr txBox="1"/>
          <p:nvPr/>
        </p:nvSpPr>
        <p:spPr>
          <a:xfrm>
            <a:off x="195900" y="994825"/>
            <a:ext cx="4879200" cy="554100"/>
          </a:xfrm>
          <a:prstGeom prst="rect">
            <a:avLst/>
          </a:prstGeom>
          <a:solidFill>
            <a:srgbClr val="CFE2F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こういうの見たことないですか？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26" name="Google Shape;526;p32"/>
          <p:cNvSpPr txBox="1"/>
          <p:nvPr/>
        </p:nvSpPr>
        <p:spPr>
          <a:xfrm>
            <a:off x="402200" y="4457525"/>
            <a:ext cx="8520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一部のマスの色を変えることで、文字や記号を表現している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descr="熊本・玉名高の体育祭で5月12日、色タオルなどで字や絵を表現する伝統の人文字が披露された。言葉に合わせて素早く変わっていく人文字に、保護者や卒業生ら約5800人の観客が見入った。" id="527" name="Google Shape;527;p32" title="玉名高の人文字応援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2200" y="1688975"/>
            <a:ext cx="4879200" cy="2744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33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２次元リストで画像を表現</a:t>
            </a:r>
            <a:endParaRPr/>
          </a:p>
        </p:txBody>
      </p:sp>
      <p:sp>
        <p:nvSpPr>
          <p:cNvPr id="533" name="Google Shape;533;p33"/>
          <p:cNvSpPr txBox="1"/>
          <p:nvPr/>
        </p:nvSpPr>
        <p:spPr>
          <a:xfrm>
            <a:off x="223525" y="1005175"/>
            <a:ext cx="80796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２次元リストの値に０か１を入れ、０を■、１を空白に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変換することで、画像を表現できる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34" name="Google Shape;534;p33"/>
          <p:cNvSpPr txBox="1"/>
          <p:nvPr/>
        </p:nvSpPr>
        <p:spPr>
          <a:xfrm>
            <a:off x="328150" y="2030825"/>
            <a:ext cx="388200" cy="5409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6000" lIns="36000" spcFirstLastPara="1" rIns="36000" wrap="square" tIns="36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535" name="Google Shape;535;p33"/>
          <p:cNvGraphicFramePr/>
          <p:nvPr/>
        </p:nvGraphicFramePr>
        <p:xfrm>
          <a:off x="834950" y="20308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{9EAA3771-8CFA-4700-BFB3-729BE17F736D}</a:tableStyleId>
              </a:tblPr>
              <a:tblGrid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</a:tblGrid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36" name="Google Shape;536;p33"/>
          <p:cNvSpPr/>
          <p:nvPr/>
        </p:nvSpPr>
        <p:spPr>
          <a:xfrm>
            <a:off x="4136800" y="2571750"/>
            <a:ext cx="315900" cy="13668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537" name="Google Shape;537;p33"/>
          <p:cNvGraphicFramePr/>
          <p:nvPr/>
        </p:nvGraphicFramePr>
        <p:xfrm>
          <a:off x="4571300" y="20308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{9EAA3771-8CFA-4700-BFB3-729BE17F736D}</a:tableStyleId>
              </a:tblPr>
              <a:tblGrid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</a:tblGrid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p34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２次元リストで画像を表現</a:t>
            </a:r>
            <a:endParaRPr/>
          </a:p>
        </p:txBody>
      </p:sp>
      <p:sp>
        <p:nvSpPr>
          <p:cNvPr id="543" name="Google Shape;543;p34"/>
          <p:cNvSpPr txBox="1"/>
          <p:nvPr/>
        </p:nvSpPr>
        <p:spPr>
          <a:xfrm>
            <a:off x="223525" y="1005175"/>
            <a:ext cx="80796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２次元リストの値に０か１を入れ、０を■、１を空白に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変換することで、画像を表現できる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44" name="Google Shape;544;p34"/>
          <p:cNvSpPr txBox="1"/>
          <p:nvPr/>
        </p:nvSpPr>
        <p:spPr>
          <a:xfrm>
            <a:off x="328150" y="2030825"/>
            <a:ext cx="388200" cy="8229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6000" lIns="36000" spcFirstLastPara="1" rIns="36000" wrap="square" tIns="36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４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545" name="Google Shape;545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8750" y="2030825"/>
            <a:ext cx="3965975" cy="2980425"/>
          </a:xfrm>
          <a:prstGeom prst="rect">
            <a:avLst/>
          </a:prstGeom>
          <a:noFill/>
          <a:ln>
            <a:noFill/>
          </a:ln>
        </p:spPr>
      </p:pic>
      <p:sp>
        <p:nvSpPr>
          <p:cNvPr id="546" name="Google Shape;546;p34"/>
          <p:cNvSpPr/>
          <p:nvPr/>
        </p:nvSpPr>
        <p:spPr>
          <a:xfrm>
            <a:off x="1175650" y="2263150"/>
            <a:ext cx="3659100" cy="3234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547" name="Google Shape;547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72075" y="2263150"/>
            <a:ext cx="3407050" cy="2730575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548" name="Google Shape;548;p34"/>
          <p:cNvSpPr/>
          <p:nvPr/>
        </p:nvSpPr>
        <p:spPr>
          <a:xfrm>
            <a:off x="4964425" y="2260416"/>
            <a:ext cx="388200" cy="323400"/>
          </a:xfrm>
          <a:prstGeom prst="mathEqual">
            <a:avLst>
              <a:gd fmla="val 23520" name="adj1"/>
              <a:gd fmla="val 1176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49" name="Google Shape;549;p34"/>
          <p:cNvSpPr/>
          <p:nvPr/>
        </p:nvSpPr>
        <p:spPr>
          <a:xfrm>
            <a:off x="1951800" y="3644525"/>
            <a:ext cx="2620200" cy="1116900"/>
          </a:xfrm>
          <a:prstGeom prst="roundRect">
            <a:avLst>
              <a:gd fmla="val 10527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50" name="Google Shape;550;p34"/>
          <p:cNvSpPr/>
          <p:nvPr/>
        </p:nvSpPr>
        <p:spPr>
          <a:xfrm>
            <a:off x="426150" y="3741275"/>
            <a:ext cx="1131600" cy="923400"/>
          </a:xfrm>
          <a:prstGeom prst="wedgeRoundRectCallout">
            <a:avLst>
              <a:gd fmla="val 83764" name="adj1"/>
              <a:gd fmla="val -15914" name="adj2"/>
              <a:gd fmla="val 0" name="adj3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6000" lIns="36000" spcFirstLastPara="1" rIns="36000" wrap="square" tIns="36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０は■に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１は　に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変換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4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35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２次元リストで画像を表現</a:t>
            </a:r>
            <a:endParaRPr/>
          </a:p>
        </p:txBody>
      </p:sp>
      <p:sp>
        <p:nvSpPr>
          <p:cNvPr id="556" name="Google Shape;556;p35"/>
          <p:cNvSpPr txBox="1"/>
          <p:nvPr/>
        </p:nvSpPr>
        <p:spPr>
          <a:xfrm>
            <a:off x="223525" y="1005175"/>
            <a:ext cx="80796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２次元リストの値に０か１を入れ、０を■、１を空白に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変換することで、画像を表現できる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57" name="Google Shape;557;p35"/>
          <p:cNvSpPr txBox="1"/>
          <p:nvPr/>
        </p:nvSpPr>
        <p:spPr>
          <a:xfrm>
            <a:off x="328150" y="2030825"/>
            <a:ext cx="388200" cy="8229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6000" lIns="36000" spcFirstLastPara="1" rIns="36000" wrap="square" tIns="36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４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558" name="Google Shape;558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8750" y="2030825"/>
            <a:ext cx="3965975" cy="2980425"/>
          </a:xfrm>
          <a:prstGeom prst="rect">
            <a:avLst/>
          </a:prstGeom>
          <a:noFill/>
          <a:ln>
            <a:noFill/>
          </a:ln>
        </p:spPr>
      </p:pic>
      <p:sp>
        <p:nvSpPr>
          <p:cNvPr id="559" name="Google Shape;559;p35"/>
          <p:cNvSpPr/>
          <p:nvPr/>
        </p:nvSpPr>
        <p:spPr>
          <a:xfrm>
            <a:off x="1175650" y="2263150"/>
            <a:ext cx="3659100" cy="3234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60" name="Google Shape;560;p35"/>
          <p:cNvSpPr/>
          <p:nvPr/>
        </p:nvSpPr>
        <p:spPr>
          <a:xfrm>
            <a:off x="1951800" y="3644525"/>
            <a:ext cx="2620200" cy="1116900"/>
          </a:xfrm>
          <a:prstGeom prst="roundRect">
            <a:avLst>
              <a:gd fmla="val 10527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61" name="Google Shape;561;p35"/>
          <p:cNvSpPr/>
          <p:nvPr/>
        </p:nvSpPr>
        <p:spPr>
          <a:xfrm>
            <a:off x="426150" y="3741275"/>
            <a:ext cx="1131600" cy="923400"/>
          </a:xfrm>
          <a:prstGeom prst="wedgeRoundRectCallout">
            <a:avLst>
              <a:gd fmla="val 83764" name="adj1"/>
              <a:gd fmla="val -15914" name="adj2"/>
              <a:gd fmla="val 0" name="adj3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6000" lIns="36000" spcFirstLastPara="1" rIns="36000" wrap="square" tIns="36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０は■に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１は　に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変換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62" name="Google Shape;562;p35"/>
          <p:cNvSpPr/>
          <p:nvPr/>
        </p:nvSpPr>
        <p:spPr>
          <a:xfrm>
            <a:off x="4898800" y="2571750"/>
            <a:ext cx="315900" cy="13668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563" name="Google Shape;563;p35"/>
          <p:cNvGraphicFramePr/>
          <p:nvPr/>
        </p:nvGraphicFramePr>
        <p:xfrm>
          <a:off x="5333300" y="20308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{9EAA3771-8CFA-4700-BFB3-729BE17F736D}</a:tableStyleId>
              </a:tblPr>
              <a:tblGrid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</a:tblGrid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7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p36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問３</a:t>
            </a:r>
            <a:endParaRPr/>
          </a:p>
        </p:txBody>
      </p:sp>
      <p:pic>
        <p:nvPicPr>
          <p:cNvPr id="569" name="Google Shape;569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3950" y="793450"/>
            <a:ext cx="3271800" cy="4286850"/>
          </a:xfrm>
          <a:prstGeom prst="rect">
            <a:avLst/>
          </a:prstGeom>
          <a:noFill/>
          <a:ln>
            <a:noFill/>
          </a:ln>
        </p:spPr>
      </p:pic>
      <p:sp>
        <p:nvSpPr>
          <p:cNvPr id="570" name="Google Shape;570;p36"/>
          <p:cNvSpPr/>
          <p:nvPr/>
        </p:nvSpPr>
        <p:spPr>
          <a:xfrm>
            <a:off x="529050" y="762525"/>
            <a:ext cx="3071400" cy="263400"/>
          </a:xfrm>
          <a:prstGeom prst="roundRect">
            <a:avLst>
              <a:gd fmla="val 6251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71" name="Google Shape;571;p36"/>
          <p:cNvSpPr/>
          <p:nvPr/>
        </p:nvSpPr>
        <p:spPr>
          <a:xfrm>
            <a:off x="3875475" y="1476825"/>
            <a:ext cx="315900" cy="13668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572" name="Google Shape;572;p36"/>
          <p:cNvGraphicFramePr/>
          <p:nvPr/>
        </p:nvGraphicFramePr>
        <p:xfrm>
          <a:off x="4924725" y="1779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{9EAA3771-8CFA-4700-BFB3-729BE17F736D}</a:tableStyleId>
              </a:tblPr>
              <a:tblGrid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</a:tblGrid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73" name="Google Shape;573;p36"/>
          <p:cNvSpPr txBox="1"/>
          <p:nvPr/>
        </p:nvSpPr>
        <p:spPr>
          <a:xfrm>
            <a:off x="4862104" y="1424721"/>
            <a:ext cx="3363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[0]  [1]  [2]  [3]  [4]  [5]  [6]  [7]  [8]  [9]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74" name="Google Shape;574;p36"/>
          <p:cNvSpPr txBox="1"/>
          <p:nvPr/>
        </p:nvSpPr>
        <p:spPr>
          <a:xfrm>
            <a:off x="4481099" y="1732500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75" name="Google Shape;575;p36"/>
          <p:cNvSpPr txBox="1"/>
          <p:nvPr/>
        </p:nvSpPr>
        <p:spPr>
          <a:xfrm>
            <a:off x="4481099" y="2005221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76" name="Google Shape;576;p36"/>
          <p:cNvSpPr txBox="1"/>
          <p:nvPr/>
        </p:nvSpPr>
        <p:spPr>
          <a:xfrm>
            <a:off x="4481099" y="2277943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77" name="Google Shape;577;p36"/>
          <p:cNvSpPr txBox="1"/>
          <p:nvPr/>
        </p:nvSpPr>
        <p:spPr>
          <a:xfrm>
            <a:off x="4481099" y="2550664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[3]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78" name="Google Shape;578;p36"/>
          <p:cNvSpPr txBox="1"/>
          <p:nvPr/>
        </p:nvSpPr>
        <p:spPr>
          <a:xfrm>
            <a:off x="4481099" y="2823385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[4]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79" name="Google Shape;579;p36"/>
          <p:cNvSpPr txBox="1"/>
          <p:nvPr/>
        </p:nvSpPr>
        <p:spPr>
          <a:xfrm>
            <a:off x="4481099" y="3096107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[5]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80" name="Google Shape;580;p36"/>
          <p:cNvSpPr txBox="1"/>
          <p:nvPr/>
        </p:nvSpPr>
        <p:spPr>
          <a:xfrm>
            <a:off x="4481099" y="3368828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[6]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81" name="Google Shape;581;p36"/>
          <p:cNvSpPr txBox="1"/>
          <p:nvPr/>
        </p:nvSpPr>
        <p:spPr>
          <a:xfrm>
            <a:off x="4481099" y="3641549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[7]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82" name="Google Shape;582;p36"/>
          <p:cNvSpPr txBox="1"/>
          <p:nvPr/>
        </p:nvSpPr>
        <p:spPr>
          <a:xfrm>
            <a:off x="4481099" y="3914271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[8]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83" name="Google Shape;583;p36"/>
          <p:cNvSpPr txBox="1"/>
          <p:nvPr/>
        </p:nvSpPr>
        <p:spPr>
          <a:xfrm>
            <a:off x="4481099" y="4186992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[9]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84" name="Google Shape;584;p36"/>
          <p:cNvSpPr txBox="1"/>
          <p:nvPr/>
        </p:nvSpPr>
        <p:spPr>
          <a:xfrm>
            <a:off x="4205804" y="2907392"/>
            <a:ext cx="315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i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85" name="Google Shape;585;p36"/>
          <p:cNvSpPr txBox="1"/>
          <p:nvPr/>
        </p:nvSpPr>
        <p:spPr>
          <a:xfrm>
            <a:off x="6358404" y="1071300"/>
            <a:ext cx="315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j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86" name="Google Shape;586;p36"/>
          <p:cNvSpPr txBox="1"/>
          <p:nvPr/>
        </p:nvSpPr>
        <p:spPr>
          <a:xfrm>
            <a:off x="4466400" y="793450"/>
            <a:ext cx="1413300" cy="5541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初期状態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0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37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問３</a:t>
            </a:r>
            <a:endParaRPr/>
          </a:p>
        </p:txBody>
      </p:sp>
      <p:pic>
        <p:nvPicPr>
          <p:cNvPr id="592" name="Google Shape;592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3950" y="793450"/>
            <a:ext cx="3271800" cy="4286850"/>
          </a:xfrm>
          <a:prstGeom prst="rect">
            <a:avLst/>
          </a:prstGeom>
          <a:noFill/>
          <a:ln>
            <a:noFill/>
          </a:ln>
        </p:spPr>
      </p:pic>
      <p:sp>
        <p:nvSpPr>
          <p:cNvPr id="593" name="Google Shape;593;p37"/>
          <p:cNvSpPr/>
          <p:nvPr/>
        </p:nvSpPr>
        <p:spPr>
          <a:xfrm>
            <a:off x="529046" y="1219725"/>
            <a:ext cx="3071400" cy="1881000"/>
          </a:xfrm>
          <a:prstGeom prst="roundRect">
            <a:avLst>
              <a:gd fmla="val 6251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94" name="Google Shape;594;p37"/>
          <p:cNvSpPr/>
          <p:nvPr/>
        </p:nvSpPr>
        <p:spPr>
          <a:xfrm>
            <a:off x="3875475" y="1476825"/>
            <a:ext cx="315900" cy="13668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595" name="Google Shape;595;p37"/>
          <p:cNvGraphicFramePr/>
          <p:nvPr/>
        </p:nvGraphicFramePr>
        <p:xfrm>
          <a:off x="4924725" y="1779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{9EAA3771-8CFA-4700-BFB3-729BE17F736D}</a:tableStyleId>
              </a:tblPr>
              <a:tblGrid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</a:tblGrid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96" name="Google Shape;596;p37"/>
          <p:cNvSpPr txBox="1"/>
          <p:nvPr/>
        </p:nvSpPr>
        <p:spPr>
          <a:xfrm>
            <a:off x="4862104" y="1424721"/>
            <a:ext cx="3363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[0]  [1]  [2]  [3]  [4]  [5]  [6]  [7]  [8]  [9]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97" name="Google Shape;597;p37"/>
          <p:cNvSpPr txBox="1"/>
          <p:nvPr/>
        </p:nvSpPr>
        <p:spPr>
          <a:xfrm>
            <a:off x="4481099" y="1732500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98" name="Google Shape;598;p37"/>
          <p:cNvSpPr txBox="1"/>
          <p:nvPr/>
        </p:nvSpPr>
        <p:spPr>
          <a:xfrm>
            <a:off x="4481099" y="2005221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99" name="Google Shape;599;p37"/>
          <p:cNvSpPr txBox="1"/>
          <p:nvPr/>
        </p:nvSpPr>
        <p:spPr>
          <a:xfrm>
            <a:off x="4481099" y="2277943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00" name="Google Shape;600;p37"/>
          <p:cNvSpPr txBox="1"/>
          <p:nvPr/>
        </p:nvSpPr>
        <p:spPr>
          <a:xfrm>
            <a:off x="4481099" y="2550664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[3]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01" name="Google Shape;601;p37"/>
          <p:cNvSpPr txBox="1"/>
          <p:nvPr/>
        </p:nvSpPr>
        <p:spPr>
          <a:xfrm>
            <a:off x="4481099" y="2823385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[4]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02" name="Google Shape;602;p37"/>
          <p:cNvSpPr txBox="1"/>
          <p:nvPr/>
        </p:nvSpPr>
        <p:spPr>
          <a:xfrm>
            <a:off x="4481099" y="3096107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[5]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03" name="Google Shape;603;p37"/>
          <p:cNvSpPr txBox="1"/>
          <p:nvPr/>
        </p:nvSpPr>
        <p:spPr>
          <a:xfrm>
            <a:off x="4481099" y="3368828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[6]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04" name="Google Shape;604;p37"/>
          <p:cNvSpPr txBox="1"/>
          <p:nvPr/>
        </p:nvSpPr>
        <p:spPr>
          <a:xfrm>
            <a:off x="4481099" y="3641549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[7]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05" name="Google Shape;605;p37"/>
          <p:cNvSpPr txBox="1"/>
          <p:nvPr/>
        </p:nvSpPr>
        <p:spPr>
          <a:xfrm>
            <a:off x="4481099" y="3914271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[8]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06" name="Google Shape;606;p37"/>
          <p:cNvSpPr txBox="1"/>
          <p:nvPr/>
        </p:nvSpPr>
        <p:spPr>
          <a:xfrm>
            <a:off x="4481099" y="4186992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[9]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07" name="Google Shape;607;p37"/>
          <p:cNvSpPr txBox="1"/>
          <p:nvPr/>
        </p:nvSpPr>
        <p:spPr>
          <a:xfrm>
            <a:off x="4205804" y="2907392"/>
            <a:ext cx="315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i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08" name="Google Shape;608;p37"/>
          <p:cNvSpPr txBox="1"/>
          <p:nvPr/>
        </p:nvSpPr>
        <p:spPr>
          <a:xfrm>
            <a:off x="6358404" y="1071300"/>
            <a:ext cx="315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j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09" name="Google Shape;609;p37"/>
          <p:cNvSpPr/>
          <p:nvPr/>
        </p:nvSpPr>
        <p:spPr>
          <a:xfrm>
            <a:off x="3676650" y="717250"/>
            <a:ext cx="5390700" cy="369300"/>
          </a:xfrm>
          <a:prstGeom prst="wedgeRoundRectCallout">
            <a:avLst>
              <a:gd fmla="val -51131" name="adj1"/>
              <a:gd fmla="val 109207" name="adj2"/>
              <a:gd fmla="val 0" name="adj3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6000" lIns="36000" spcFirstLastPara="1" rIns="36000" wrap="square" tIns="36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白くしたいマスに対応する場所の値を１に書き換え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3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p38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問３</a:t>
            </a:r>
            <a:endParaRPr/>
          </a:p>
        </p:txBody>
      </p:sp>
      <p:pic>
        <p:nvPicPr>
          <p:cNvPr id="615" name="Google Shape;615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3950" y="793450"/>
            <a:ext cx="3271800" cy="4286850"/>
          </a:xfrm>
          <a:prstGeom prst="rect">
            <a:avLst/>
          </a:prstGeom>
          <a:noFill/>
          <a:ln>
            <a:noFill/>
          </a:ln>
        </p:spPr>
      </p:pic>
      <p:sp>
        <p:nvSpPr>
          <p:cNvPr id="616" name="Google Shape;616;p38"/>
          <p:cNvSpPr/>
          <p:nvPr/>
        </p:nvSpPr>
        <p:spPr>
          <a:xfrm>
            <a:off x="529046" y="1219725"/>
            <a:ext cx="3071400" cy="1881000"/>
          </a:xfrm>
          <a:prstGeom prst="roundRect">
            <a:avLst>
              <a:gd fmla="val 6251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17" name="Google Shape;617;p38"/>
          <p:cNvSpPr/>
          <p:nvPr/>
        </p:nvSpPr>
        <p:spPr>
          <a:xfrm>
            <a:off x="3875475" y="1476825"/>
            <a:ext cx="315900" cy="13668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618" name="Google Shape;618;p38"/>
          <p:cNvGraphicFramePr/>
          <p:nvPr/>
        </p:nvGraphicFramePr>
        <p:xfrm>
          <a:off x="4924725" y="1779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{9EAA3771-8CFA-4700-BFB3-729BE17F736D}</a:tableStyleId>
              </a:tblPr>
              <a:tblGrid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</a:tblGrid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619" name="Google Shape;619;p38"/>
          <p:cNvSpPr txBox="1"/>
          <p:nvPr/>
        </p:nvSpPr>
        <p:spPr>
          <a:xfrm>
            <a:off x="4862104" y="1424721"/>
            <a:ext cx="3363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[0]  [1]  [2]  [3]  [4]  [5]  [6]  [7]  [8]  [9]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20" name="Google Shape;620;p38"/>
          <p:cNvSpPr txBox="1"/>
          <p:nvPr/>
        </p:nvSpPr>
        <p:spPr>
          <a:xfrm>
            <a:off x="4481099" y="1732500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21" name="Google Shape;621;p38"/>
          <p:cNvSpPr txBox="1"/>
          <p:nvPr/>
        </p:nvSpPr>
        <p:spPr>
          <a:xfrm>
            <a:off x="4481099" y="2005221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22" name="Google Shape;622;p38"/>
          <p:cNvSpPr txBox="1"/>
          <p:nvPr/>
        </p:nvSpPr>
        <p:spPr>
          <a:xfrm>
            <a:off x="4481099" y="2277943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23" name="Google Shape;623;p38"/>
          <p:cNvSpPr txBox="1"/>
          <p:nvPr/>
        </p:nvSpPr>
        <p:spPr>
          <a:xfrm>
            <a:off x="4481099" y="2550664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[3]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24" name="Google Shape;624;p38"/>
          <p:cNvSpPr txBox="1"/>
          <p:nvPr/>
        </p:nvSpPr>
        <p:spPr>
          <a:xfrm>
            <a:off x="4481099" y="2823385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[4]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25" name="Google Shape;625;p38"/>
          <p:cNvSpPr txBox="1"/>
          <p:nvPr/>
        </p:nvSpPr>
        <p:spPr>
          <a:xfrm>
            <a:off x="4481099" y="3096107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[5]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26" name="Google Shape;626;p38"/>
          <p:cNvSpPr txBox="1"/>
          <p:nvPr/>
        </p:nvSpPr>
        <p:spPr>
          <a:xfrm>
            <a:off x="4481099" y="3368828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[6]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27" name="Google Shape;627;p38"/>
          <p:cNvSpPr txBox="1"/>
          <p:nvPr/>
        </p:nvSpPr>
        <p:spPr>
          <a:xfrm>
            <a:off x="4481099" y="3641549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[7]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28" name="Google Shape;628;p38"/>
          <p:cNvSpPr txBox="1"/>
          <p:nvPr/>
        </p:nvSpPr>
        <p:spPr>
          <a:xfrm>
            <a:off x="4481099" y="3914271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[8]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29" name="Google Shape;629;p38"/>
          <p:cNvSpPr txBox="1"/>
          <p:nvPr/>
        </p:nvSpPr>
        <p:spPr>
          <a:xfrm>
            <a:off x="4481099" y="4186992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[9]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30" name="Google Shape;630;p38"/>
          <p:cNvSpPr txBox="1"/>
          <p:nvPr/>
        </p:nvSpPr>
        <p:spPr>
          <a:xfrm>
            <a:off x="4205804" y="2907392"/>
            <a:ext cx="315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i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31" name="Google Shape;631;p38"/>
          <p:cNvSpPr txBox="1"/>
          <p:nvPr/>
        </p:nvSpPr>
        <p:spPr>
          <a:xfrm>
            <a:off x="6358404" y="1071300"/>
            <a:ext cx="315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j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32" name="Google Shape;632;p38"/>
          <p:cNvSpPr/>
          <p:nvPr/>
        </p:nvSpPr>
        <p:spPr>
          <a:xfrm>
            <a:off x="1260225" y="1699850"/>
            <a:ext cx="2212800" cy="674700"/>
          </a:xfrm>
          <a:prstGeom prst="rect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33" name="Google Shape;633;p38"/>
          <p:cNvSpPr/>
          <p:nvPr/>
        </p:nvSpPr>
        <p:spPr>
          <a:xfrm>
            <a:off x="3676650" y="717250"/>
            <a:ext cx="5390700" cy="369300"/>
          </a:xfrm>
          <a:prstGeom prst="wedgeRoundRectCallout">
            <a:avLst>
              <a:gd fmla="val -51131" name="adj1"/>
              <a:gd fmla="val 109207" name="adj2"/>
              <a:gd fmla="val 0" name="adj3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6000" lIns="36000" spcFirstLastPara="1" rIns="36000" wrap="square" tIns="36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白くしたいマスに対応する場所の値を１に書き換え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7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Google Shape;638;p39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問３</a:t>
            </a:r>
            <a:endParaRPr/>
          </a:p>
        </p:txBody>
      </p:sp>
      <p:pic>
        <p:nvPicPr>
          <p:cNvPr id="639" name="Google Shape;639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3950" y="793450"/>
            <a:ext cx="3271800" cy="4286850"/>
          </a:xfrm>
          <a:prstGeom prst="rect">
            <a:avLst/>
          </a:prstGeom>
          <a:noFill/>
          <a:ln>
            <a:noFill/>
          </a:ln>
        </p:spPr>
      </p:pic>
      <p:sp>
        <p:nvSpPr>
          <p:cNvPr id="640" name="Google Shape;640;p39"/>
          <p:cNvSpPr/>
          <p:nvPr/>
        </p:nvSpPr>
        <p:spPr>
          <a:xfrm>
            <a:off x="529046" y="1219725"/>
            <a:ext cx="3071400" cy="1881000"/>
          </a:xfrm>
          <a:prstGeom prst="roundRect">
            <a:avLst>
              <a:gd fmla="val 6251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41" name="Google Shape;641;p39"/>
          <p:cNvSpPr/>
          <p:nvPr/>
        </p:nvSpPr>
        <p:spPr>
          <a:xfrm>
            <a:off x="3875475" y="1476825"/>
            <a:ext cx="315900" cy="13668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642" name="Google Shape;642;p39"/>
          <p:cNvGraphicFramePr/>
          <p:nvPr/>
        </p:nvGraphicFramePr>
        <p:xfrm>
          <a:off x="4924725" y="1779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{9EAA3771-8CFA-4700-BFB3-729BE17F736D}</a:tableStyleId>
              </a:tblPr>
              <a:tblGrid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</a:tblGrid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643" name="Google Shape;643;p39"/>
          <p:cNvSpPr txBox="1"/>
          <p:nvPr/>
        </p:nvSpPr>
        <p:spPr>
          <a:xfrm>
            <a:off x="4862104" y="1424721"/>
            <a:ext cx="3363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[0]  [1]  [2]  [3]  [4]  [5]  [6]  [7]  [8]  [9]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44" name="Google Shape;644;p39"/>
          <p:cNvSpPr txBox="1"/>
          <p:nvPr/>
        </p:nvSpPr>
        <p:spPr>
          <a:xfrm>
            <a:off x="4481099" y="1732500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45" name="Google Shape;645;p39"/>
          <p:cNvSpPr txBox="1"/>
          <p:nvPr/>
        </p:nvSpPr>
        <p:spPr>
          <a:xfrm>
            <a:off x="4481099" y="2005221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46" name="Google Shape;646;p39"/>
          <p:cNvSpPr txBox="1"/>
          <p:nvPr/>
        </p:nvSpPr>
        <p:spPr>
          <a:xfrm>
            <a:off x="4481099" y="2277943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47" name="Google Shape;647;p39"/>
          <p:cNvSpPr txBox="1"/>
          <p:nvPr/>
        </p:nvSpPr>
        <p:spPr>
          <a:xfrm>
            <a:off x="4481099" y="2550664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[3]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48" name="Google Shape;648;p39"/>
          <p:cNvSpPr txBox="1"/>
          <p:nvPr/>
        </p:nvSpPr>
        <p:spPr>
          <a:xfrm>
            <a:off x="4481099" y="2823385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[4]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49" name="Google Shape;649;p39"/>
          <p:cNvSpPr txBox="1"/>
          <p:nvPr/>
        </p:nvSpPr>
        <p:spPr>
          <a:xfrm>
            <a:off x="4481099" y="3096107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[5]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50" name="Google Shape;650;p39"/>
          <p:cNvSpPr txBox="1"/>
          <p:nvPr/>
        </p:nvSpPr>
        <p:spPr>
          <a:xfrm>
            <a:off x="4481099" y="3368828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[6]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51" name="Google Shape;651;p39"/>
          <p:cNvSpPr txBox="1"/>
          <p:nvPr/>
        </p:nvSpPr>
        <p:spPr>
          <a:xfrm>
            <a:off x="4481099" y="3641549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[7]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52" name="Google Shape;652;p39"/>
          <p:cNvSpPr txBox="1"/>
          <p:nvPr/>
        </p:nvSpPr>
        <p:spPr>
          <a:xfrm>
            <a:off x="4481099" y="3914271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[8]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53" name="Google Shape;653;p39"/>
          <p:cNvSpPr txBox="1"/>
          <p:nvPr/>
        </p:nvSpPr>
        <p:spPr>
          <a:xfrm>
            <a:off x="4481099" y="4186992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[9]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54" name="Google Shape;654;p39"/>
          <p:cNvSpPr txBox="1"/>
          <p:nvPr/>
        </p:nvSpPr>
        <p:spPr>
          <a:xfrm>
            <a:off x="4205804" y="2907392"/>
            <a:ext cx="315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i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55" name="Google Shape;655;p39"/>
          <p:cNvSpPr txBox="1"/>
          <p:nvPr/>
        </p:nvSpPr>
        <p:spPr>
          <a:xfrm>
            <a:off x="6358404" y="1071300"/>
            <a:ext cx="315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j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56" name="Google Shape;656;p39"/>
          <p:cNvSpPr/>
          <p:nvPr/>
        </p:nvSpPr>
        <p:spPr>
          <a:xfrm>
            <a:off x="1260225" y="1699850"/>
            <a:ext cx="2212800" cy="674700"/>
          </a:xfrm>
          <a:prstGeom prst="rect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57" name="Google Shape;657;p39"/>
          <p:cNvSpPr/>
          <p:nvPr/>
        </p:nvSpPr>
        <p:spPr>
          <a:xfrm>
            <a:off x="3676650" y="717250"/>
            <a:ext cx="5390700" cy="369300"/>
          </a:xfrm>
          <a:prstGeom prst="wedgeRoundRectCallout">
            <a:avLst>
              <a:gd fmla="val -51131" name="adj1"/>
              <a:gd fmla="val 109207" name="adj2"/>
              <a:gd fmla="val 0" name="adj3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6000" lIns="36000" spcFirstLastPara="1" rIns="36000" wrap="square" tIns="36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白くしたいマスに対応する場所の値を１に書き換え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Google Shape;662;p40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問３</a:t>
            </a:r>
            <a:endParaRPr/>
          </a:p>
        </p:txBody>
      </p:sp>
      <p:pic>
        <p:nvPicPr>
          <p:cNvPr id="663" name="Google Shape;663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3950" y="793450"/>
            <a:ext cx="3271800" cy="4286850"/>
          </a:xfrm>
          <a:prstGeom prst="rect">
            <a:avLst/>
          </a:prstGeom>
          <a:noFill/>
          <a:ln>
            <a:noFill/>
          </a:ln>
        </p:spPr>
      </p:pic>
      <p:sp>
        <p:nvSpPr>
          <p:cNvPr id="664" name="Google Shape;664;p40"/>
          <p:cNvSpPr/>
          <p:nvPr/>
        </p:nvSpPr>
        <p:spPr>
          <a:xfrm>
            <a:off x="529046" y="1219725"/>
            <a:ext cx="3071400" cy="1881000"/>
          </a:xfrm>
          <a:prstGeom prst="roundRect">
            <a:avLst>
              <a:gd fmla="val 6251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65" name="Google Shape;665;p40"/>
          <p:cNvSpPr/>
          <p:nvPr/>
        </p:nvSpPr>
        <p:spPr>
          <a:xfrm>
            <a:off x="3875475" y="1476825"/>
            <a:ext cx="315900" cy="13668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666" name="Google Shape;666;p40"/>
          <p:cNvGraphicFramePr/>
          <p:nvPr/>
        </p:nvGraphicFramePr>
        <p:xfrm>
          <a:off x="4924725" y="1779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{9EAA3771-8CFA-4700-BFB3-729BE17F736D}</a:tableStyleId>
              </a:tblPr>
              <a:tblGrid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</a:tblGrid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667" name="Google Shape;667;p40"/>
          <p:cNvSpPr txBox="1"/>
          <p:nvPr/>
        </p:nvSpPr>
        <p:spPr>
          <a:xfrm>
            <a:off x="4862104" y="1424721"/>
            <a:ext cx="3363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[0]  [1]  [2]  [3]  [4]  [5]  [6]  [7]  [8]  [9]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68" name="Google Shape;668;p40"/>
          <p:cNvSpPr txBox="1"/>
          <p:nvPr/>
        </p:nvSpPr>
        <p:spPr>
          <a:xfrm>
            <a:off x="4481099" y="1732500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69" name="Google Shape;669;p40"/>
          <p:cNvSpPr txBox="1"/>
          <p:nvPr/>
        </p:nvSpPr>
        <p:spPr>
          <a:xfrm>
            <a:off x="4481099" y="2005221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70" name="Google Shape;670;p40"/>
          <p:cNvSpPr txBox="1"/>
          <p:nvPr/>
        </p:nvSpPr>
        <p:spPr>
          <a:xfrm>
            <a:off x="4481099" y="2277943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71" name="Google Shape;671;p40"/>
          <p:cNvSpPr txBox="1"/>
          <p:nvPr/>
        </p:nvSpPr>
        <p:spPr>
          <a:xfrm>
            <a:off x="4481099" y="2550664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[3]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72" name="Google Shape;672;p40"/>
          <p:cNvSpPr txBox="1"/>
          <p:nvPr/>
        </p:nvSpPr>
        <p:spPr>
          <a:xfrm>
            <a:off x="4481099" y="2823385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[4]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73" name="Google Shape;673;p40"/>
          <p:cNvSpPr txBox="1"/>
          <p:nvPr/>
        </p:nvSpPr>
        <p:spPr>
          <a:xfrm>
            <a:off x="4481099" y="3096107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[5]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74" name="Google Shape;674;p40"/>
          <p:cNvSpPr txBox="1"/>
          <p:nvPr/>
        </p:nvSpPr>
        <p:spPr>
          <a:xfrm>
            <a:off x="4481099" y="3368828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[6]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75" name="Google Shape;675;p40"/>
          <p:cNvSpPr txBox="1"/>
          <p:nvPr/>
        </p:nvSpPr>
        <p:spPr>
          <a:xfrm>
            <a:off x="4481099" y="3641549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[7]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76" name="Google Shape;676;p40"/>
          <p:cNvSpPr txBox="1"/>
          <p:nvPr/>
        </p:nvSpPr>
        <p:spPr>
          <a:xfrm>
            <a:off x="4481099" y="3914271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[8]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77" name="Google Shape;677;p40"/>
          <p:cNvSpPr txBox="1"/>
          <p:nvPr/>
        </p:nvSpPr>
        <p:spPr>
          <a:xfrm>
            <a:off x="4481099" y="4186992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[9]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78" name="Google Shape;678;p40"/>
          <p:cNvSpPr txBox="1"/>
          <p:nvPr/>
        </p:nvSpPr>
        <p:spPr>
          <a:xfrm>
            <a:off x="4205804" y="2907392"/>
            <a:ext cx="315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i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79" name="Google Shape;679;p40"/>
          <p:cNvSpPr txBox="1"/>
          <p:nvPr/>
        </p:nvSpPr>
        <p:spPr>
          <a:xfrm>
            <a:off x="6358404" y="1071300"/>
            <a:ext cx="315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j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80" name="Google Shape;680;p40"/>
          <p:cNvSpPr/>
          <p:nvPr/>
        </p:nvSpPr>
        <p:spPr>
          <a:xfrm>
            <a:off x="1260225" y="2374700"/>
            <a:ext cx="2265000" cy="674700"/>
          </a:xfrm>
          <a:prstGeom prst="rect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81" name="Google Shape;681;p40"/>
          <p:cNvSpPr/>
          <p:nvPr/>
        </p:nvSpPr>
        <p:spPr>
          <a:xfrm>
            <a:off x="3676650" y="717250"/>
            <a:ext cx="5390700" cy="369300"/>
          </a:xfrm>
          <a:prstGeom prst="wedgeRoundRectCallout">
            <a:avLst>
              <a:gd fmla="val -51131" name="adj1"/>
              <a:gd fmla="val 109207" name="adj2"/>
              <a:gd fmla="val 0" name="adj3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6000" lIns="36000" spcFirstLastPara="1" rIns="36000" wrap="square" tIns="36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白くしたいマスに対応する場所の値を１に書き換え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5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Google Shape;686;p41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問３</a:t>
            </a:r>
            <a:endParaRPr/>
          </a:p>
        </p:txBody>
      </p:sp>
      <p:pic>
        <p:nvPicPr>
          <p:cNvPr id="687" name="Google Shape;687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3950" y="793450"/>
            <a:ext cx="3271800" cy="4286850"/>
          </a:xfrm>
          <a:prstGeom prst="rect">
            <a:avLst/>
          </a:prstGeom>
          <a:noFill/>
          <a:ln>
            <a:noFill/>
          </a:ln>
        </p:spPr>
      </p:pic>
      <p:sp>
        <p:nvSpPr>
          <p:cNvPr id="688" name="Google Shape;688;p41"/>
          <p:cNvSpPr/>
          <p:nvPr/>
        </p:nvSpPr>
        <p:spPr>
          <a:xfrm>
            <a:off x="529046" y="1219725"/>
            <a:ext cx="3071400" cy="1881000"/>
          </a:xfrm>
          <a:prstGeom prst="roundRect">
            <a:avLst>
              <a:gd fmla="val 6251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89" name="Google Shape;689;p41"/>
          <p:cNvSpPr/>
          <p:nvPr/>
        </p:nvSpPr>
        <p:spPr>
          <a:xfrm>
            <a:off x="3875475" y="1476825"/>
            <a:ext cx="315900" cy="13668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690" name="Google Shape;690;p41"/>
          <p:cNvGraphicFramePr/>
          <p:nvPr/>
        </p:nvGraphicFramePr>
        <p:xfrm>
          <a:off x="4924725" y="1779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{9EAA3771-8CFA-4700-BFB3-729BE17F736D}</a:tableStyleId>
              </a:tblPr>
              <a:tblGrid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</a:tblGrid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691" name="Google Shape;691;p41"/>
          <p:cNvSpPr txBox="1"/>
          <p:nvPr/>
        </p:nvSpPr>
        <p:spPr>
          <a:xfrm>
            <a:off x="4862104" y="1424721"/>
            <a:ext cx="3363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[0]  [1]  [2]  [3]  [4]  [5]  [6]  [7]  [8]  [9]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92" name="Google Shape;692;p41"/>
          <p:cNvSpPr txBox="1"/>
          <p:nvPr/>
        </p:nvSpPr>
        <p:spPr>
          <a:xfrm>
            <a:off x="4481099" y="1732500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93" name="Google Shape;693;p41"/>
          <p:cNvSpPr txBox="1"/>
          <p:nvPr/>
        </p:nvSpPr>
        <p:spPr>
          <a:xfrm>
            <a:off x="4481099" y="2005221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94" name="Google Shape;694;p41"/>
          <p:cNvSpPr txBox="1"/>
          <p:nvPr/>
        </p:nvSpPr>
        <p:spPr>
          <a:xfrm>
            <a:off x="4481099" y="2277943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95" name="Google Shape;695;p41"/>
          <p:cNvSpPr txBox="1"/>
          <p:nvPr/>
        </p:nvSpPr>
        <p:spPr>
          <a:xfrm>
            <a:off x="4481099" y="2550664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[3]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96" name="Google Shape;696;p41"/>
          <p:cNvSpPr txBox="1"/>
          <p:nvPr/>
        </p:nvSpPr>
        <p:spPr>
          <a:xfrm>
            <a:off x="4481099" y="2823385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[4]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97" name="Google Shape;697;p41"/>
          <p:cNvSpPr txBox="1"/>
          <p:nvPr/>
        </p:nvSpPr>
        <p:spPr>
          <a:xfrm>
            <a:off x="4481099" y="3096107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[5]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98" name="Google Shape;698;p41"/>
          <p:cNvSpPr txBox="1"/>
          <p:nvPr/>
        </p:nvSpPr>
        <p:spPr>
          <a:xfrm>
            <a:off x="4481099" y="3368828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[6]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99" name="Google Shape;699;p41"/>
          <p:cNvSpPr txBox="1"/>
          <p:nvPr/>
        </p:nvSpPr>
        <p:spPr>
          <a:xfrm>
            <a:off x="4481099" y="3641549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[7]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00" name="Google Shape;700;p41"/>
          <p:cNvSpPr txBox="1"/>
          <p:nvPr/>
        </p:nvSpPr>
        <p:spPr>
          <a:xfrm>
            <a:off x="4481099" y="3914271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[8]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01" name="Google Shape;701;p41"/>
          <p:cNvSpPr txBox="1"/>
          <p:nvPr/>
        </p:nvSpPr>
        <p:spPr>
          <a:xfrm>
            <a:off x="4481099" y="4186992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[9]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02" name="Google Shape;702;p41"/>
          <p:cNvSpPr txBox="1"/>
          <p:nvPr/>
        </p:nvSpPr>
        <p:spPr>
          <a:xfrm>
            <a:off x="4205804" y="2907392"/>
            <a:ext cx="315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i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03" name="Google Shape;703;p41"/>
          <p:cNvSpPr txBox="1"/>
          <p:nvPr/>
        </p:nvSpPr>
        <p:spPr>
          <a:xfrm>
            <a:off x="6358404" y="1071300"/>
            <a:ext cx="315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j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04" name="Google Shape;704;p41"/>
          <p:cNvSpPr/>
          <p:nvPr/>
        </p:nvSpPr>
        <p:spPr>
          <a:xfrm>
            <a:off x="1260225" y="2374700"/>
            <a:ext cx="2265000" cy="674700"/>
          </a:xfrm>
          <a:prstGeom prst="rect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05" name="Google Shape;705;p41"/>
          <p:cNvSpPr/>
          <p:nvPr/>
        </p:nvSpPr>
        <p:spPr>
          <a:xfrm>
            <a:off x="3676650" y="717250"/>
            <a:ext cx="5390700" cy="369300"/>
          </a:xfrm>
          <a:prstGeom prst="wedgeRoundRectCallout">
            <a:avLst>
              <a:gd fmla="val -51131" name="adj1"/>
              <a:gd fmla="val 109207" name="adj2"/>
              <a:gd fmla="val 0" name="adj3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6000" lIns="36000" spcFirstLastPara="1" rIns="36000" wrap="square" tIns="36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白くしたいマスに対応する場所の値を１に書き換え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5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２次元リスト</a:t>
            </a:r>
            <a:endParaRPr/>
          </a:p>
        </p:txBody>
      </p:sp>
      <p:sp>
        <p:nvSpPr>
          <p:cNvPr id="93" name="Google Shape;93;p15"/>
          <p:cNvSpPr txBox="1"/>
          <p:nvPr/>
        </p:nvSpPr>
        <p:spPr>
          <a:xfrm>
            <a:off x="2366175" y="994825"/>
            <a:ext cx="2974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≒ Ｎ階建てアパート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94" name="Google Shape;94;p15"/>
          <p:cNvSpPr txBox="1"/>
          <p:nvPr/>
        </p:nvSpPr>
        <p:spPr>
          <a:xfrm>
            <a:off x="223525" y="993925"/>
            <a:ext cx="2049000" cy="5346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２次元</a:t>
            </a:r>
            <a:r>
              <a:rPr lang="ja" sz="24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リスト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95" name="Google Shape;95;p15"/>
          <p:cNvSpPr txBox="1"/>
          <p:nvPr/>
        </p:nvSpPr>
        <p:spPr>
          <a:xfrm>
            <a:off x="3897750" y="4039225"/>
            <a:ext cx="5082900" cy="10158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※厳密には、Python言語で「２次元リスト」</a:t>
            </a:r>
            <a:endParaRPr sz="1800">
              <a:solidFill>
                <a:schemeClr val="dk2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　という言葉は存在せず、「リストのリスト」</a:t>
            </a:r>
            <a:endParaRPr sz="1800">
              <a:solidFill>
                <a:schemeClr val="dk2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　という言い方をすることが一般的</a:t>
            </a:r>
            <a:endParaRPr sz="1800">
              <a:solidFill>
                <a:schemeClr val="dk2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96" name="Google Shape;96;p15"/>
          <p:cNvGraphicFramePr/>
          <p:nvPr/>
        </p:nvGraphicFramePr>
        <p:xfrm>
          <a:off x="6965975" y="2282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{9EAA3771-8CFA-4700-BFB3-729BE17F736D}</a:tableStyleId>
              </a:tblPr>
              <a:tblGrid>
                <a:gridCol w="643950"/>
                <a:gridCol w="643950"/>
                <a:gridCol w="6439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2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5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6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97" name="Google Shape;97;p15"/>
          <p:cNvSpPr txBox="1"/>
          <p:nvPr/>
        </p:nvSpPr>
        <p:spPr>
          <a:xfrm>
            <a:off x="6983411" y="18123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98" name="Google Shape;98;p15"/>
          <p:cNvSpPr txBox="1"/>
          <p:nvPr/>
        </p:nvSpPr>
        <p:spPr>
          <a:xfrm>
            <a:off x="7630111" y="18123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99" name="Google Shape;99;p15"/>
          <p:cNvSpPr txBox="1"/>
          <p:nvPr/>
        </p:nvSpPr>
        <p:spPr>
          <a:xfrm>
            <a:off x="8276811" y="18123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00" name="Google Shape;100;p15"/>
          <p:cNvSpPr txBox="1"/>
          <p:nvPr/>
        </p:nvSpPr>
        <p:spPr>
          <a:xfrm>
            <a:off x="6336711" y="2223982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01" name="Google Shape;101;p15"/>
          <p:cNvSpPr txBox="1"/>
          <p:nvPr/>
        </p:nvSpPr>
        <p:spPr>
          <a:xfrm>
            <a:off x="6336711" y="2685217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02" name="Google Shape;102;p15"/>
          <p:cNvSpPr/>
          <p:nvPr/>
        </p:nvSpPr>
        <p:spPr>
          <a:xfrm>
            <a:off x="6009825" y="2282800"/>
            <a:ext cx="301200" cy="8754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03" name="Google Shape;103;p15"/>
          <p:cNvSpPr/>
          <p:nvPr/>
        </p:nvSpPr>
        <p:spPr>
          <a:xfrm rot="-5400000">
            <a:off x="7781400" y="750925"/>
            <a:ext cx="301200" cy="1897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04" name="Google Shape;104;p15"/>
          <p:cNvSpPr txBox="1"/>
          <p:nvPr/>
        </p:nvSpPr>
        <p:spPr>
          <a:xfrm>
            <a:off x="5604525" y="2443450"/>
            <a:ext cx="481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行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05" name="Google Shape;105;p15"/>
          <p:cNvSpPr txBox="1"/>
          <p:nvPr/>
        </p:nvSpPr>
        <p:spPr>
          <a:xfrm>
            <a:off x="7691250" y="1100925"/>
            <a:ext cx="481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列</a:t>
            </a:r>
            <a:endParaRPr sz="24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06" name="Google Shape;10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7400" y="1645175"/>
            <a:ext cx="2279391" cy="226055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5"/>
          <p:cNvSpPr/>
          <p:nvPr/>
        </p:nvSpPr>
        <p:spPr>
          <a:xfrm>
            <a:off x="2956800" y="1964411"/>
            <a:ext cx="194100" cy="6612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08" name="Google Shape;108;p15"/>
          <p:cNvSpPr txBox="1"/>
          <p:nvPr/>
        </p:nvSpPr>
        <p:spPr>
          <a:xfrm>
            <a:off x="3150900" y="1833300"/>
            <a:ext cx="15327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行</a:t>
            </a: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単位に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[]で囲む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09" name="Google Shape;109;p15"/>
          <p:cNvSpPr/>
          <p:nvPr/>
        </p:nvSpPr>
        <p:spPr>
          <a:xfrm>
            <a:off x="1646704" y="3585925"/>
            <a:ext cx="1185600" cy="354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10" name="Google Shape;110;p15"/>
          <p:cNvSpPr/>
          <p:nvPr/>
        </p:nvSpPr>
        <p:spPr>
          <a:xfrm>
            <a:off x="2298825" y="2731875"/>
            <a:ext cx="3282000" cy="765000"/>
          </a:xfrm>
          <a:prstGeom prst="wedgeRoundRectCallout">
            <a:avLst>
              <a:gd fmla="val -33608" name="adj1"/>
              <a:gd fmla="val 63918" name="adj2"/>
              <a:gd fmla="val 0" name="adj3"/>
            </a:avLst>
          </a:prstGeom>
          <a:solidFill>
            <a:schemeClr val="lt1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6000" lIns="36000" spcFirstLastPara="1" rIns="36000" wrap="square" tIns="36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0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行番号→列番号の順に指定</a:t>
            </a:r>
            <a:endParaRPr sz="20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0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※どちらも０から始まる</a:t>
            </a:r>
            <a:endParaRPr sz="20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11" name="Google Shape;111;p15"/>
          <p:cNvSpPr/>
          <p:nvPr/>
        </p:nvSpPr>
        <p:spPr>
          <a:xfrm>
            <a:off x="6378029" y="2767375"/>
            <a:ext cx="2484900" cy="354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12" name="Google Shape;112;p15"/>
          <p:cNvSpPr/>
          <p:nvPr/>
        </p:nvSpPr>
        <p:spPr>
          <a:xfrm>
            <a:off x="8329108" y="1854310"/>
            <a:ext cx="481500" cy="12327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13" name="Google Shape;113;p15"/>
          <p:cNvSpPr txBox="1"/>
          <p:nvPr/>
        </p:nvSpPr>
        <p:spPr>
          <a:xfrm>
            <a:off x="195900" y="1604650"/>
            <a:ext cx="388200" cy="875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6000" lIns="36000" spcFirstLastPara="1" rIns="36000" wrap="square" tIns="36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１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14" name="Google Shape;114;p15"/>
          <p:cNvSpPr txBox="1"/>
          <p:nvPr/>
        </p:nvSpPr>
        <p:spPr>
          <a:xfrm>
            <a:off x="6339836" y="1812400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lst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15" name="Google Shape;115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3601" y="4530275"/>
            <a:ext cx="2694447" cy="554100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5"/>
          <p:cNvSpPr txBox="1"/>
          <p:nvPr/>
        </p:nvSpPr>
        <p:spPr>
          <a:xfrm>
            <a:off x="195900" y="3946163"/>
            <a:ext cx="1291200" cy="5079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実行結果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9" name="Shape 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" name="Google Shape;710;p42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問３</a:t>
            </a:r>
            <a:endParaRPr/>
          </a:p>
        </p:txBody>
      </p:sp>
      <p:pic>
        <p:nvPicPr>
          <p:cNvPr id="711" name="Google Shape;711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3950" y="793450"/>
            <a:ext cx="3271800" cy="4286850"/>
          </a:xfrm>
          <a:prstGeom prst="rect">
            <a:avLst/>
          </a:prstGeom>
          <a:noFill/>
          <a:ln>
            <a:noFill/>
          </a:ln>
        </p:spPr>
      </p:pic>
      <p:sp>
        <p:nvSpPr>
          <p:cNvPr id="712" name="Google Shape;712;p42"/>
          <p:cNvSpPr/>
          <p:nvPr/>
        </p:nvSpPr>
        <p:spPr>
          <a:xfrm>
            <a:off x="529050" y="3465399"/>
            <a:ext cx="3071400" cy="1645800"/>
          </a:xfrm>
          <a:prstGeom prst="roundRect">
            <a:avLst>
              <a:gd fmla="val 6251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13" name="Google Shape;713;p42"/>
          <p:cNvSpPr/>
          <p:nvPr/>
        </p:nvSpPr>
        <p:spPr>
          <a:xfrm>
            <a:off x="3875475" y="1476825"/>
            <a:ext cx="315900" cy="13668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714" name="Google Shape;714;p42"/>
          <p:cNvGraphicFramePr/>
          <p:nvPr/>
        </p:nvGraphicFramePr>
        <p:xfrm>
          <a:off x="4924725" y="1779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{9EAA3771-8CFA-4700-BFB3-729BE17F736D}</a:tableStyleId>
              </a:tblPr>
              <a:tblGrid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</a:tblGrid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15" name="Google Shape;715;p42"/>
          <p:cNvSpPr txBox="1"/>
          <p:nvPr/>
        </p:nvSpPr>
        <p:spPr>
          <a:xfrm>
            <a:off x="4862104" y="1424721"/>
            <a:ext cx="3363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[0]  [1]  [2]  [3]  [4]  [5]  [6]  [7]  [8]  [9]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16" name="Google Shape;716;p42"/>
          <p:cNvSpPr txBox="1"/>
          <p:nvPr/>
        </p:nvSpPr>
        <p:spPr>
          <a:xfrm>
            <a:off x="4481099" y="1732500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17" name="Google Shape;717;p42"/>
          <p:cNvSpPr txBox="1"/>
          <p:nvPr/>
        </p:nvSpPr>
        <p:spPr>
          <a:xfrm>
            <a:off x="4481099" y="2005221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18" name="Google Shape;718;p42"/>
          <p:cNvSpPr txBox="1"/>
          <p:nvPr/>
        </p:nvSpPr>
        <p:spPr>
          <a:xfrm>
            <a:off x="4481099" y="2277943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19" name="Google Shape;719;p42"/>
          <p:cNvSpPr txBox="1"/>
          <p:nvPr/>
        </p:nvSpPr>
        <p:spPr>
          <a:xfrm>
            <a:off x="4481099" y="2550664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[3]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20" name="Google Shape;720;p42"/>
          <p:cNvSpPr txBox="1"/>
          <p:nvPr/>
        </p:nvSpPr>
        <p:spPr>
          <a:xfrm>
            <a:off x="4481099" y="2823385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[4]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21" name="Google Shape;721;p42"/>
          <p:cNvSpPr txBox="1"/>
          <p:nvPr/>
        </p:nvSpPr>
        <p:spPr>
          <a:xfrm>
            <a:off x="4481099" y="3096107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[5]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22" name="Google Shape;722;p42"/>
          <p:cNvSpPr txBox="1"/>
          <p:nvPr/>
        </p:nvSpPr>
        <p:spPr>
          <a:xfrm>
            <a:off x="4481099" y="3368828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[6]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23" name="Google Shape;723;p42"/>
          <p:cNvSpPr txBox="1"/>
          <p:nvPr/>
        </p:nvSpPr>
        <p:spPr>
          <a:xfrm>
            <a:off x="4481099" y="3641549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[7]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24" name="Google Shape;724;p42"/>
          <p:cNvSpPr txBox="1"/>
          <p:nvPr/>
        </p:nvSpPr>
        <p:spPr>
          <a:xfrm>
            <a:off x="4481099" y="3914271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[8]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25" name="Google Shape;725;p42"/>
          <p:cNvSpPr txBox="1"/>
          <p:nvPr/>
        </p:nvSpPr>
        <p:spPr>
          <a:xfrm>
            <a:off x="4481099" y="4186992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[9]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26" name="Google Shape;726;p42"/>
          <p:cNvSpPr txBox="1"/>
          <p:nvPr/>
        </p:nvSpPr>
        <p:spPr>
          <a:xfrm>
            <a:off x="4205804" y="2907392"/>
            <a:ext cx="315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i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27" name="Google Shape;727;p42"/>
          <p:cNvSpPr txBox="1"/>
          <p:nvPr/>
        </p:nvSpPr>
        <p:spPr>
          <a:xfrm>
            <a:off x="6358404" y="1071300"/>
            <a:ext cx="315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j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28" name="Google Shape;728;p42"/>
          <p:cNvSpPr/>
          <p:nvPr/>
        </p:nvSpPr>
        <p:spPr>
          <a:xfrm>
            <a:off x="3875475" y="4677200"/>
            <a:ext cx="3363600" cy="369300"/>
          </a:xfrm>
          <a:prstGeom prst="wedgeRoundRectCallout">
            <a:avLst>
              <a:gd fmla="val -57739" name="adj1"/>
              <a:gd fmla="val -23220" name="adj2"/>
              <a:gd fmla="val 0" name="adj3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6000" lIns="36000" spcFirstLastPara="1" rIns="36000" wrap="square" tIns="36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０は■に、１はスペースに変換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2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Google Shape;733;p43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問３</a:t>
            </a:r>
            <a:endParaRPr/>
          </a:p>
        </p:txBody>
      </p:sp>
      <p:graphicFrame>
        <p:nvGraphicFramePr>
          <p:cNvPr id="734" name="Google Shape;734;p43"/>
          <p:cNvGraphicFramePr/>
          <p:nvPr/>
        </p:nvGraphicFramePr>
        <p:xfrm>
          <a:off x="942450" y="1474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{9EAA3771-8CFA-4700-BFB3-729BE17F736D}</a:tableStyleId>
              </a:tblPr>
              <a:tblGrid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</a:tblGrid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1800">
                        <a:solidFill>
                          <a:schemeClr val="lt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35" name="Google Shape;735;p43"/>
          <p:cNvSpPr txBox="1"/>
          <p:nvPr/>
        </p:nvSpPr>
        <p:spPr>
          <a:xfrm>
            <a:off x="879829" y="1119921"/>
            <a:ext cx="3363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[0]  [1]  [2]  [3]  [4]  [5]  [6]  [7]  [8]  [9]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36" name="Google Shape;736;p43"/>
          <p:cNvSpPr txBox="1"/>
          <p:nvPr/>
        </p:nvSpPr>
        <p:spPr>
          <a:xfrm>
            <a:off x="498824" y="1427700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37" name="Google Shape;737;p43"/>
          <p:cNvSpPr txBox="1"/>
          <p:nvPr/>
        </p:nvSpPr>
        <p:spPr>
          <a:xfrm>
            <a:off x="498824" y="1700421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38" name="Google Shape;738;p43"/>
          <p:cNvSpPr txBox="1"/>
          <p:nvPr/>
        </p:nvSpPr>
        <p:spPr>
          <a:xfrm>
            <a:off x="498824" y="1973143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39" name="Google Shape;739;p43"/>
          <p:cNvSpPr txBox="1"/>
          <p:nvPr/>
        </p:nvSpPr>
        <p:spPr>
          <a:xfrm>
            <a:off x="498824" y="2245864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[3]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40" name="Google Shape;740;p43"/>
          <p:cNvSpPr txBox="1"/>
          <p:nvPr/>
        </p:nvSpPr>
        <p:spPr>
          <a:xfrm>
            <a:off x="498824" y="2518585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[4]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41" name="Google Shape;741;p43"/>
          <p:cNvSpPr txBox="1"/>
          <p:nvPr/>
        </p:nvSpPr>
        <p:spPr>
          <a:xfrm>
            <a:off x="498824" y="2791307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[5]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42" name="Google Shape;742;p43"/>
          <p:cNvSpPr txBox="1"/>
          <p:nvPr/>
        </p:nvSpPr>
        <p:spPr>
          <a:xfrm>
            <a:off x="498824" y="3064028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[6]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43" name="Google Shape;743;p43"/>
          <p:cNvSpPr txBox="1"/>
          <p:nvPr/>
        </p:nvSpPr>
        <p:spPr>
          <a:xfrm>
            <a:off x="498824" y="3336749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[7]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44" name="Google Shape;744;p43"/>
          <p:cNvSpPr txBox="1"/>
          <p:nvPr/>
        </p:nvSpPr>
        <p:spPr>
          <a:xfrm>
            <a:off x="498824" y="3609471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[8]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45" name="Google Shape;745;p43"/>
          <p:cNvSpPr txBox="1"/>
          <p:nvPr/>
        </p:nvSpPr>
        <p:spPr>
          <a:xfrm>
            <a:off x="498824" y="3882192"/>
            <a:ext cx="44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[9]</a:t>
            </a:r>
            <a:endParaRPr sz="12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46" name="Google Shape;746;p43"/>
          <p:cNvSpPr txBox="1"/>
          <p:nvPr/>
        </p:nvSpPr>
        <p:spPr>
          <a:xfrm>
            <a:off x="223529" y="2602592"/>
            <a:ext cx="315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i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47" name="Google Shape;747;p43"/>
          <p:cNvSpPr txBox="1"/>
          <p:nvPr/>
        </p:nvSpPr>
        <p:spPr>
          <a:xfrm>
            <a:off x="2376129" y="766500"/>
            <a:ext cx="315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j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48" name="Google Shape;748;p43"/>
          <p:cNvSpPr/>
          <p:nvPr/>
        </p:nvSpPr>
        <p:spPr>
          <a:xfrm>
            <a:off x="4325875" y="2019825"/>
            <a:ext cx="315900" cy="13668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749" name="Google Shape;749;p43"/>
          <p:cNvGraphicFramePr/>
          <p:nvPr/>
        </p:nvGraphicFramePr>
        <p:xfrm>
          <a:off x="4841950" y="1474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{9EAA3771-8CFA-4700-BFB3-729BE17F736D}</a:tableStyleId>
              </a:tblPr>
              <a:tblGrid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  <a:gridCol w="318325"/>
              </a:tblGrid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3" name="Shape 7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" name="Google Shape;754;p44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発展</a:t>
            </a:r>
            <a:endParaRPr/>
          </a:p>
        </p:txBody>
      </p:sp>
      <p:pic>
        <p:nvPicPr>
          <p:cNvPr id="755" name="Google Shape;755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525" y="916475"/>
            <a:ext cx="3750050" cy="4035975"/>
          </a:xfrm>
          <a:prstGeom prst="rect">
            <a:avLst/>
          </a:prstGeom>
          <a:noFill/>
          <a:ln>
            <a:noFill/>
          </a:ln>
        </p:spPr>
      </p:pic>
      <p:sp>
        <p:nvSpPr>
          <p:cNvPr id="756" name="Google Shape;756;p44"/>
          <p:cNvSpPr/>
          <p:nvPr/>
        </p:nvSpPr>
        <p:spPr>
          <a:xfrm>
            <a:off x="3827425" y="1954525"/>
            <a:ext cx="148200" cy="4998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57" name="Google Shape;757;p44"/>
          <p:cNvSpPr txBox="1"/>
          <p:nvPr/>
        </p:nvSpPr>
        <p:spPr>
          <a:xfrm>
            <a:off x="3981875" y="1557925"/>
            <a:ext cx="48153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この部分に、問３のような感じで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白くしたいマスに対応する箇所を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１に書き換える処理を書く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58" name="Google Shape;758;p44"/>
          <p:cNvSpPr txBox="1"/>
          <p:nvPr/>
        </p:nvSpPr>
        <p:spPr>
          <a:xfrm>
            <a:off x="4128025" y="2968425"/>
            <a:ext cx="1132800" cy="554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作品例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759" name="Google Shape;759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15275" y="2968425"/>
            <a:ext cx="1670758" cy="1984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6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２次元リスト</a:t>
            </a:r>
            <a:r>
              <a:rPr lang="ja"/>
              <a:t>の各要素の取得</a:t>
            </a:r>
            <a:endParaRPr/>
          </a:p>
        </p:txBody>
      </p:sp>
      <p:sp>
        <p:nvSpPr>
          <p:cNvPr id="122" name="Google Shape;122;p16"/>
          <p:cNvSpPr txBox="1"/>
          <p:nvPr/>
        </p:nvSpPr>
        <p:spPr>
          <a:xfrm>
            <a:off x="195900" y="1604650"/>
            <a:ext cx="821100" cy="455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6000" lIns="36000" spcFirstLastPara="1" rIns="36000" wrap="square" tIns="36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２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23" name="Google Shape;123;p16"/>
          <p:cNvSpPr txBox="1"/>
          <p:nvPr/>
        </p:nvSpPr>
        <p:spPr>
          <a:xfrm>
            <a:off x="195900" y="994825"/>
            <a:ext cx="821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２重ループと組み合わせて、２次元リストの各要素を取得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24" name="Google Shape;12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525" y="2116075"/>
            <a:ext cx="5411525" cy="293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20925" y="4386875"/>
            <a:ext cx="2923200" cy="661200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16"/>
          <p:cNvSpPr txBox="1"/>
          <p:nvPr/>
        </p:nvSpPr>
        <p:spPr>
          <a:xfrm>
            <a:off x="5755950" y="3878963"/>
            <a:ext cx="1291200" cy="5079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実行結果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127" name="Google Shape;127;p16"/>
          <p:cNvGraphicFramePr/>
          <p:nvPr/>
        </p:nvGraphicFramePr>
        <p:xfrm>
          <a:off x="6965975" y="2816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{9EAA3771-8CFA-4700-BFB3-729BE17F736D}</a:tableStyleId>
              </a:tblPr>
              <a:tblGrid>
                <a:gridCol w="643950"/>
                <a:gridCol w="643950"/>
                <a:gridCol w="6439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2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5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6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28" name="Google Shape;128;p16"/>
          <p:cNvSpPr txBox="1"/>
          <p:nvPr/>
        </p:nvSpPr>
        <p:spPr>
          <a:xfrm>
            <a:off x="6983411" y="23457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29" name="Google Shape;129;p16"/>
          <p:cNvSpPr txBox="1"/>
          <p:nvPr/>
        </p:nvSpPr>
        <p:spPr>
          <a:xfrm>
            <a:off x="7630111" y="23457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30" name="Google Shape;130;p16"/>
          <p:cNvSpPr txBox="1"/>
          <p:nvPr/>
        </p:nvSpPr>
        <p:spPr>
          <a:xfrm>
            <a:off x="8276811" y="23457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31" name="Google Shape;131;p16"/>
          <p:cNvSpPr txBox="1"/>
          <p:nvPr/>
        </p:nvSpPr>
        <p:spPr>
          <a:xfrm>
            <a:off x="6336711" y="2757382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32" name="Google Shape;132;p16"/>
          <p:cNvSpPr txBox="1"/>
          <p:nvPr/>
        </p:nvSpPr>
        <p:spPr>
          <a:xfrm>
            <a:off x="6336711" y="3218617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33" name="Google Shape;133;p16"/>
          <p:cNvSpPr/>
          <p:nvPr/>
        </p:nvSpPr>
        <p:spPr>
          <a:xfrm>
            <a:off x="6009825" y="2816200"/>
            <a:ext cx="301200" cy="8754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34" name="Google Shape;134;p16"/>
          <p:cNvSpPr/>
          <p:nvPr/>
        </p:nvSpPr>
        <p:spPr>
          <a:xfrm rot="-5400000">
            <a:off x="7781400" y="1284325"/>
            <a:ext cx="301200" cy="1897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35" name="Google Shape;135;p16"/>
          <p:cNvSpPr txBox="1"/>
          <p:nvPr/>
        </p:nvSpPr>
        <p:spPr>
          <a:xfrm>
            <a:off x="5604525" y="2731750"/>
            <a:ext cx="4815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行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i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36" name="Google Shape;136;p16"/>
          <p:cNvSpPr txBox="1"/>
          <p:nvPr/>
        </p:nvSpPr>
        <p:spPr>
          <a:xfrm>
            <a:off x="7572750" y="1634325"/>
            <a:ext cx="718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列 j</a:t>
            </a:r>
            <a:endParaRPr sz="24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37" name="Google Shape;137;p16"/>
          <p:cNvSpPr txBox="1"/>
          <p:nvPr/>
        </p:nvSpPr>
        <p:spPr>
          <a:xfrm>
            <a:off x="6339836" y="2345800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lst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38" name="Google Shape;138;p16"/>
          <p:cNvSpPr/>
          <p:nvPr/>
        </p:nvSpPr>
        <p:spPr>
          <a:xfrm>
            <a:off x="352125" y="3806200"/>
            <a:ext cx="180000" cy="12444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39" name="Google Shape;139;p16"/>
          <p:cNvSpPr/>
          <p:nvPr/>
        </p:nvSpPr>
        <p:spPr>
          <a:xfrm>
            <a:off x="802375" y="4414050"/>
            <a:ext cx="180000" cy="3012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40" name="Google Shape;140;p16"/>
          <p:cNvSpPr txBox="1"/>
          <p:nvPr/>
        </p:nvSpPr>
        <p:spPr>
          <a:xfrm>
            <a:off x="0" y="4196541"/>
            <a:ext cx="405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外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41" name="Google Shape;141;p16"/>
          <p:cNvSpPr txBox="1"/>
          <p:nvPr/>
        </p:nvSpPr>
        <p:spPr>
          <a:xfrm>
            <a:off x="441229" y="4348941"/>
            <a:ext cx="405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内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42" name="Google Shape;142;p16"/>
          <p:cNvSpPr/>
          <p:nvPr/>
        </p:nvSpPr>
        <p:spPr>
          <a:xfrm>
            <a:off x="2380700" y="3438796"/>
            <a:ext cx="176400" cy="3087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43" name="Google Shape;143;p16"/>
          <p:cNvSpPr txBox="1"/>
          <p:nvPr/>
        </p:nvSpPr>
        <p:spPr>
          <a:xfrm>
            <a:off x="2006000" y="3038800"/>
            <a:ext cx="925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行の数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44" name="Google Shape;144;p16"/>
          <p:cNvSpPr/>
          <p:nvPr/>
        </p:nvSpPr>
        <p:spPr>
          <a:xfrm>
            <a:off x="2898841" y="4077787"/>
            <a:ext cx="176400" cy="308700"/>
          </a:xfrm>
          <a:prstGeom prst="rect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45" name="Google Shape;145;p16"/>
          <p:cNvSpPr txBox="1"/>
          <p:nvPr/>
        </p:nvSpPr>
        <p:spPr>
          <a:xfrm>
            <a:off x="3045016" y="3910396"/>
            <a:ext cx="925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列の数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7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２次元リストの各要素の取得</a:t>
            </a:r>
            <a:endParaRPr/>
          </a:p>
        </p:txBody>
      </p:sp>
      <p:sp>
        <p:nvSpPr>
          <p:cNvPr id="151" name="Google Shape;151;p17"/>
          <p:cNvSpPr txBox="1"/>
          <p:nvPr/>
        </p:nvSpPr>
        <p:spPr>
          <a:xfrm>
            <a:off x="195900" y="1604650"/>
            <a:ext cx="821100" cy="455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6000" lIns="36000" spcFirstLastPara="1" rIns="36000" wrap="square" tIns="36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例２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52" name="Google Shape;152;p17"/>
          <p:cNvSpPr txBox="1"/>
          <p:nvPr/>
        </p:nvSpPr>
        <p:spPr>
          <a:xfrm>
            <a:off x="195900" y="994825"/>
            <a:ext cx="821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２重ループと組み合わせて、２次元リストの各要素を取得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53" name="Google Shape;15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525" y="2116075"/>
            <a:ext cx="5411525" cy="293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17"/>
          <p:cNvPicPr preferRelativeResize="0"/>
          <p:nvPr/>
        </p:nvPicPr>
        <p:blipFill rotWithShape="1">
          <a:blip r:embed="rId4">
            <a:alphaModFix/>
          </a:blip>
          <a:srcRect b="46369" l="0" r="25914" t="0"/>
          <a:stretch/>
        </p:blipFill>
        <p:spPr>
          <a:xfrm>
            <a:off x="5820925" y="4386875"/>
            <a:ext cx="2165675" cy="354600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17"/>
          <p:cNvSpPr txBox="1"/>
          <p:nvPr/>
        </p:nvSpPr>
        <p:spPr>
          <a:xfrm>
            <a:off x="5755950" y="3878963"/>
            <a:ext cx="1291200" cy="5079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実行結果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156" name="Google Shape;156;p17"/>
          <p:cNvGraphicFramePr/>
          <p:nvPr/>
        </p:nvGraphicFramePr>
        <p:xfrm>
          <a:off x="6965975" y="2816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{9EAA3771-8CFA-4700-BFB3-729BE17F736D}</a:tableStyleId>
              </a:tblPr>
              <a:tblGrid>
                <a:gridCol w="643950"/>
                <a:gridCol w="643950"/>
                <a:gridCol w="6439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2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5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6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57" name="Google Shape;157;p17"/>
          <p:cNvSpPr txBox="1"/>
          <p:nvPr/>
        </p:nvSpPr>
        <p:spPr>
          <a:xfrm>
            <a:off x="6983411" y="23457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58" name="Google Shape;158;p17"/>
          <p:cNvSpPr txBox="1"/>
          <p:nvPr/>
        </p:nvSpPr>
        <p:spPr>
          <a:xfrm>
            <a:off x="7630111" y="23457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59" name="Google Shape;159;p17"/>
          <p:cNvSpPr txBox="1"/>
          <p:nvPr/>
        </p:nvSpPr>
        <p:spPr>
          <a:xfrm>
            <a:off x="8276811" y="23457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60" name="Google Shape;160;p17"/>
          <p:cNvSpPr txBox="1"/>
          <p:nvPr/>
        </p:nvSpPr>
        <p:spPr>
          <a:xfrm>
            <a:off x="6336711" y="2757382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61" name="Google Shape;161;p17"/>
          <p:cNvSpPr txBox="1"/>
          <p:nvPr/>
        </p:nvSpPr>
        <p:spPr>
          <a:xfrm>
            <a:off x="6336711" y="3218617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62" name="Google Shape;162;p17"/>
          <p:cNvSpPr/>
          <p:nvPr/>
        </p:nvSpPr>
        <p:spPr>
          <a:xfrm>
            <a:off x="6009825" y="2816200"/>
            <a:ext cx="301200" cy="8754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63" name="Google Shape;163;p17"/>
          <p:cNvSpPr/>
          <p:nvPr/>
        </p:nvSpPr>
        <p:spPr>
          <a:xfrm rot="-5400000">
            <a:off x="7781400" y="1284325"/>
            <a:ext cx="301200" cy="1897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64" name="Google Shape;164;p17"/>
          <p:cNvSpPr txBox="1"/>
          <p:nvPr/>
        </p:nvSpPr>
        <p:spPr>
          <a:xfrm>
            <a:off x="5604525" y="2731750"/>
            <a:ext cx="4815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行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i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65" name="Google Shape;165;p17"/>
          <p:cNvSpPr txBox="1"/>
          <p:nvPr/>
        </p:nvSpPr>
        <p:spPr>
          <a:xfrm>
            <a:off x="7572750" y="1634325"/>
            <a:ext cx="718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列 j</a:t>
            </a:r>
            <a:endParaRPr sz="24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66" name="Google Shape;166;p17"/>
          <p:cNvSpPr/>
          <p:nvPr/>
        </p:nvSpPr>
        <p:spPr>
          <a:xfrm>
            <a:off x="6378029" y="2861011"/>
            <a:ext cx="2484900" cy="354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67" name="Google Shape;167;p17"/>
          <p:cNvSpPr/>
          <p:nvPr/>
        </p:nvSpPr>
        <p:spPr>
          <a:xfrm>
            <a:off x="6637321" y="4423975"/>
            <a:ext cx="301200" cy="3012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68" name="Google Shape;168;p17"/>
          <p:cNvSpPr txBox="1"/>
          <p:nvPr/>
        </p:nvSpPr>
        <p:spPr>
          <a:xfrm>
            <a:off x="6339836" y="2345800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lst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69" name="Google Shape;169;p17"/>
          <p:cNvSpPr/>
          <p:nvPr/>
        </p:nvSpPr>
        <p:spPr>
          <a:xfrm>
            <a:off x="4572000" y="3760200"/>
            <a:ext cx="939000" cy="354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70" name="Google Shape;170;p17"/>
          <p:cNvSpPr/>
          <p:nvPr/>
        </p:nvSpPr>
        <p:spPr>
          <a:xfrm>
            <a:off x="2974541" y="2894963"/>
            <a:ext cx="2484900" cy="661200"/>
          </a:xfrm>
          <a:prstGeom prst="wedgeRoundRectCallout">
            <a:avLst>
              <a:gd fmla="val 33737" name="adj1"/>
              <a:gd fmla="val 81146" name="adj2"/>
              <a:gd fmla="val 0" name="adj3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6000" lIns="36000" spcFirstLastPara="1" rIns="36000" wrap="square" tIns="36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末尾で改行はせず、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半角スペースを入れる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71" name="Google Shape;171;p17"/>
          <p:cNvSpPr/>
          <p:nvPr/>
        </p:nvSpPr>
        <p:spPr>
          <a:xfrm>
            <a:off x="573121" y="3850275"/>
            <a:ext cx="301200" cy="17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72" name="Google Shape;172;p17"/>
          <p:cNvSpPr/>
          <p:nvPr/>
        </p:nvSpPr>
        <p:spPr>
          <a:xfrm>
            <a:off x="352125" y="3806200"/>
            <a:ext cx="180000" cy="12444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8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２次元リストの各要素の取得</a:t>
            </a:r>
            <a:endParaRPr/>
          </a:p>
        </p:txBody>
      </p:sp>
      <p:sp>
        <p:nvSpPr>
          <p:cNvPr id="178" name="Google Shape;178;p18"/>
          <p:cNvSpPr txBox="1"/>
          <p:nvPr/>
        </p:nvSpPr>
        <p:spPr>
          <a:xfrm>
            <a:off x="195900" y="1604650"/>
            <a:ext cx="821100" cy="455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6000" lIns="36000" spcFirstLastPara="1" rIns="36000" wrap="square" tIns="36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例２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79" name="Google Shape;179;p18"/>
          <p:cNvSpPr txBox="1"/>
          <p:nvPr/>
        </p:nvSpPr>
        <p:spPr>
          <a:xfrm>
            <a:off x="195900" y="994825"/>
            <a:ext cx="821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２重ループと組み合わせて、２次元リストの各要素を取得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80" name="Google Shape;18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525" y="2116075"/>
            <a:ext cx="5411525" cy="293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18"/>
          <p:cNvPicPr preferRelativeResize="0"/>
          <p:nvPr/>
        </p:nvPicPr>
        <p:blipFill rotWithShape="1">
          <a:blip r:embed="rId4">
            <a:alphaModFix/>
          </a:blip>
          <a:srcRect b="46369" l="0" r="17464" t="0"/>
          <a:stretch/>
        </p:blipFill>
        <p:spPr>
          <a:xfrm>
            <a:off x="5820925" y="4386875"/>
            <a:ext cx="2412775" cy="35460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18"/>
          <p:cNvSpPr txBox="1"/>
          <p:nvPr/>
        </p:nvSpPr>
        <p:spPr>
          <a:xfrm>
            <a:off x="5755950" y="3878963"/>
            <a:ext cx="1291200" cy="5079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実行結果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183" name="Google Shape;183;p18"/>
          <p:cNvGraphicFramePr/>
          <p:nvPr/>
        </p:nvGraphicFramePr>
        <p:xfrm>
          <a:off x="6965975" y="2816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{9EAA3771-8CFA-4700-BFB3-729BE17F736D}</a:tableStyleId>
              </a:tblPr>
              <a:tblGrid>
                <a:gridCol w="643950"/>
                <a:gridCol w="643950"/>
                <a:gridCol w="6439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2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5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6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84" name="Google Shape;184;p18"/>
          <p:cNvSpPr txBox="1"/>
          <p:nvPr/>
        </p:nvSpPr>
        <p:spPr>
          <a:xfrm>
            <a:off x="6983411" y="23457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85" name="Google Shape;185;p18"/>
          <p:cNvSpPr txBox="1"/>
          <p:nvPr/>
        </p:nvSpPr>
        <p:spPr>
          <a:xfrm>
            <a:off x="7630111" y="23457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86" name="Google Shape;186;p18"/>
          <p:cNvSpPr txBox="1"/>
          <p:nvPr/>
        </p:nvSpPr>
        <p:spPr>
          <a:xfrm>
            <a:off x="8276811" y="23457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87" name="Google Shape;187;p18"/>
          <p:cNvSpPr txBox="1"/>
          <p:nvPr/>
        </p:nvSpPr>
        <p:spPr>
          <a:xfrm>
            <a:off x="6336711" y="2757382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88" name="Google Shape;188;p18"/>
          <p:cNvSpPr txBox="1"/>
          <p:nvPr/>
        </p:nvSpPr>
        <p:spPr>
          <a:xfrm>
            <a:off x="6336711" y="3218617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89" name="Google Shape;189;p18"/>
          <p:cNvSpPr/>
          <p:nvPr/>
        </p:nvSpPr>
        <p:spPr>
          <a:xfrm>
            <a:off x="6009825" y="2816200"/>
            <a:ext cx="301200" cy="8754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90" name="Google Shape;190;p18"/>
          <p:cNvSpPr/>
          <p:nvPr/>
        </p:nvSpPr>
        <p:spPr>
          <a:xfrm rot="-5400000">
            <a:off x="7781400" y="1284325"/>
            <a:ext cx="301200" cy="1897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91" name="Google Shape;191;p18"/>
          <p:cNvSpPr txBox="1"/>
          <p:nvPr/>
        </p:nvSpPr>
        <p:spPr>
          <a:xfrm>
            <a:off x="5604525" y="2731750"/>
            <a:ext cx="4815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行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i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92" name="Google Shape;192;p18"/>
          <p:cNvSpPr txBox="1"/>
          <p:nvPr/>
        </p:nvSpPr>
        <p:spPr>
          <a:xfrm>
            <a:off x="7572750" y="1634325"/>
            <a:ext cx="718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列 j</a:t>
            </a:r>
            <a:endParaRPr sz="24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93" name="Google Shape;193;p18"/>
          <p:cNvSpPr/>
          <p:nvPr/>
        </p:nvSpPr>
        <p:spPr>
          <a:xfrm>
            <a:off x="6378029" y="2861011"/>
            <a:ext cx="2484900" cy="354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94" name="Google Shape;194;p18"/>
          <p:cNvSpPr/>
          <p:nvPr/>
        </p:nvSpPr>
        <p:spPr>
          <a:xfrm>
            <a:off x="7051026" y="2422346"/>
            <a:ext cx="481500" cy="12327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95" name="Google Shape;195;p18"/>
          <p:cNvSpPr txBox="1"/>
          <p:nvPr/>
        </p:nvSpPr>
        <p:spPr>
          <a:xfrm>
            <a:off x="6339836" y="2345800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lst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96" name="Google Shape;196;p18"/>
          <p:cNvSpPr/>
          <p:nvPr/>
        </p:nvSpPr>
        <p:spPr>
          <a:xfrm>
            <a:off x="7994475" y="4392125"/>
            <a:ext cx="301200" cy="354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97" name="Google Shape;197;p18"/>
          <p:cNvSpPr/>
          <p:nvPr/>
        </p:nvSpPr>
        <p:spPr>
          <a:xfrm>
            <a:off x="352125" y="3806200"/>
            <a:ext cx="180000" cy="12444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98" name="Google Shape;198;p18"/>
          <p:cNvSpPr/>
          <p:nvPr/>
        </p:nvSpPr>
        <p:spPr>
          <a:xfrm>
            <a:off x="802375" y="4414050"/>
            <a:ext cx="180000" cy="3012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9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２次元リストの各要素の取得</a:t>
            </a:r>
            <a:endParaRPr/>
          </a:p>
        </p:txBody>
      </p:sp>
      <p:sp>
        <p:nvSpPr>
          <p:cNvPr id="204" name="Google Shape;204;p19"/>
          <p:cNvSpPr txBox="1"/>
          <p:nvPr/>
        </p:nvSpPr>
        <p:spPr>
          <a:xfrm>
            <a:off x="195900" y="1604650"/>
            <a:ext cx="821100" cy="455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6000" lIns="36000" spcFirstLastPara="1" rIns="36000" wrap="square" tIns="36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例２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05" name="Google Shape;205;p19"/>
          <p:cNvSpPr txBox="1"/>
          <p:nvPr/>
        </p:nvSpPr>
        <p:spPr>
          <a:xfrm>
            <a:off x="195900" y="994825"/>
            <a:ext cx="821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２重ループと組み合わせて、２次元リストの各要素を取得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206" name="Google Shape;20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525" y="2116075"/>
            <a:ext cx="5411525" cy="293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19"/>
          <p:cNvPicPr preferRelativeResize="0"/>
          <p:nvPr/>
        </p:nvPicPr>
        <p:blipFill rotWithShape="1">
          <a:blip r:embed="rId4">
            <a:alphaModFix/>
          </a:blip>
          <a:srcRect b="46369" l="0" r="17464" t="0"/>
          <a:stretch/>
        </p:blipFill>
        <p:spPr>
          <a:xfrm>
            <a:off x="5820925" y="4386875"/>
            <a:ext cx="2412775" cy="354600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19"/>
          <p:cNvSpPr txBox="1"/>
          <p:nvPr/>
        </p:nvSpPr>
        <p:spPr>
          <a:xfrm>
            <a:off x="5755950" y="3878963"/>
            <a:ext cx="1291200" cy="5079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実行結果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209" name="Google Shape;209;p19"/>
          <p:cNvGraphicFramePr/>
          <p:nvPr/>
        </p:nvGraphicFramePr>
        <p:xfrm>
          <a:off x="6965975" y="2816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{9EAA3771-8CFA-4700-BFB3-729BE17F736D}</a:tableStyleId>
              </a:tblPr>
              <a:tblGrid>
                <a:gridCol w="643950"/>
                <a:gridCol w="643950"/>
                <a:gridCol w="6439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2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5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6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10" name="Google Shape;210;p19"/>
          <p:cNvSpPr txBox="1"/>
          <p:nvPr/>
        </p:nvSpPr>
        <p:spPr>
          <a:xfrm>
            <a:off x="6983411" y="23457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11" name="Google Shape;211;p19"/>
          <p:cNvSpPr txBox="1"/>
          <p:nvPr/>
        </p:nvSpPr>
        <p:spPr>
          <a:xfrm>
            <a:off x="7630111" y="23457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12" name="Google Shape;212;p19"/>
          <p:cNvSpPr txBox="1"/>
          <p:nvPr/>
        </p:nvSpPr>
        <p:spPr>
          <a:xfrm>
            <a:off x="8276811" y="23457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13" name="Google Shape;213;p19"/>
          <p:cNvSpPr txBox="1"/>
          <p:nvPr/>
        </p:nvSpPr>
        <p:spPr>
          <a:xfrm>
            <a:off x="6336711" y="2757382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14" name="Google Shape;214;p19"/>
          <p:cNvSpPr txBox="1"/>
          <p:nvPr/>
        </p:nvSpPr>
        <p:spPr>
          <a:xfrm>
            <a:off x="6336711" y="3218617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15" name="Google Shape;215;p19"/>
          <p:cNvSpPr/>
          <p:nvPr/>
        </p:nvSpPr>
        <p:spPr>
          <a:xfrm>
            <a:off x="6009825" y="2816200"/>
            <a:ext cx="301200" cy="8754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16" name="Google Shape;216;p19"/>
          <p:cNvSpPr/>
          <p:nvPr/>
        </p:nvSpPr>
        <p:spPr>
          <a:xfrm rot="-5400000">
            <a:off x="7781400" y="1284325"/>
            <a:ext cx="301200" cy="1897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17" name="Google Shape;217;p19"/>
          <p:cNvSpPr txBox="1"/>
          <p:nvPr/>
        </p:nvSpPr>
        <p:spPr>
          <a:xfrm>
            <a:off x="5604525" y="2731750"/>
            <a:ext cx="4815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行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i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18" name="Google Shape;218;p19"/>
          <p:cNvSpPr txBox="1"/>
          <p:nvPr/>
        </p:nvSpPr>
        <p:spPr>
          <a:xfrm>
            <a:off x="7572750" y="1634325"/>
            <a:ext cx="718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列 j</a:t>
            </a:r>
            <a:endParaRPr sz="24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19" name="Google Shape;219;p19"/>
          <p:cNvSpPr/>
          <p:nvPr/>
        </p:nvSpPr>
        <p:spPr>
          <a:xfrm>
            <a:off x="6378029" y="2861011"/>
            <a:ext cx="2484900" cy="354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20" name="Google Shape;220;p19"/>
          <p:cNvSpPr/>
          <p:nvPr/>
        </p:nvSpPr>
        <p:spPr>
          <a:xfrm>
            <a:off x="7051026" y="2422346"/>
            <a:ext cx="481500" cy="12327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21" name="Google Shape;221;p19"/>
          <p:cNvSpPr txBox="1"/>
          <p:nvPr/>
        </p:nvSpPr>
        <p:spPr>
          <a:xfrm>
            <a:off x="6339836" y="2345800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lst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22" name="Google Shape;222;p19"/>
          <p:cNvSpPr/>
          <p:nvPr/>
        </p:nvSpPr>
        <p:spPr>
          <a:xfrm>
            <a:off x="352125" y="3806200"/>
            <a:ext cx="180000" cy="12444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23" name="Google Shape;223;p19"/>
          <p:cNvSpPr/>
          <p:nvPr/>
        </p:nvSpPr>
        <p:spPr>
          <a:xfrm>
            <a:off x="802375" y="4414050"/>
            <a:ext cx="180000" cy="3012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0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２次元リストの各要素の取得</a:t>
            </a:r>
            <a:endParaRPr/>
          </a:p>
        </p:txBody>
      </p:sp>
      <p:sp>
        <p:nvSpPr>
          <p:cNvPr id="229" name="Google Shape;229;p20"/>
          <p:cNvSpPr txBox="1"/>
          <p:nvPr/>
        </p:nvSpPr>
        <p:spPr>
          <a:xfrm>
            <a:off x="195900" y="1604650"/>
            <a:ext cx="821100" cy="455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6000" lIns="36000" spcFirstLastPara="1" rIns="36000" wrap="square" tIns="36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例２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30" name="Google Shape;230;p20"/>
          <p:cNvSpPr txBox="1"/>
          <p:nvPr/>
        </p:nvSpPr>
        <p:spPr>
          <a:xfrm>
            <a:off x="195900" y="994825"/>
            <a:ext cx="821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２重ループと組み合わせて、２次元リストの各要素を取得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231" name="Google Shape;23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525" y="2116075"/>
            <a:ext cx="5411525" cy="293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20"/>
          <p:cNvPicPr preferRelativeResize="0"/>
          <p:nvPr/>
        </p:nvPicPr>
        <p:blipFill rotWithShape="1">
          <a:blip r:embed="rId4">
            <a:alphaModFix/>
          </a:blip>
          <a:srcRect b="46369" l="0" r="8999" t="0"/>
          <a:stretch/>
        </p:blipFill>
        <p:spPr>
          <a:xfrm>
            <a:off x="5820925" y="4386875"/>
            <a:ext cx="2660250" cy="354600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20"/>
          <p:cNvSpPr txBox="1"/>
          <p:nvPr/>
        </p:nvSpPr>
        <p:spPr>
          <a:xfrm>
            <a:off x="5755950" y="3878963"/>
            <a:ext cx="1291200" cy="5079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実行結果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234" name="Google Shape;234;p20"/>
          <p:cNvGraphicFramePr/>
          <p:nvPr/>
        </p:nvGraphicFramePr>
        <p:xfrm>
          <a:off x="6965975" y="2816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{9EAA3771-8CFA-4700-BFB3-729BE17F736D}</a:tableStyleId>
              </a:tblPr>
              <a:tblGrid>
                <a:gridCol w="643950"/>
                <a:gridCol w="643950"/>
                <a:gridCol w="6439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2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5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6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35" name="Google Shape;235;p20"/>
          <p:cNvSpPr txBox="1"/>
          <p:nvPr/>
        </p:nvSpPr>
        <p:spPr>
          <a:xfrm>
            <a:off x="6983411" y="23457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36" name="Google Shape;236;p20"/>
          <p:cNvSpPr txBox="1"/>
          <p:nvPr/>
        </p:nvSpPr>
        <p:spPr>
          <a:xfrm>
            <a:off x="7630111" y="23457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37" name="Google Shape;237;p20"/>
          <p:cNvSpPr txBox="1"/>
          <p:nvPr/>
        </p:nvSpPr>
        <p:spPr>
          <a:xfrm>
            <a:off x="8276811" y="23457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38" name="Google Shape;238;p20"/>
          <p:cNvSpPr txBox="1"/>
          <p:nvPr/>
        </p:nvSpPr>
        <p:spPr>
          <a:xfrm>
            <a:off x="6336711" y="2757382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39" name="Google Shape;239;p20"/>
          <p:cNvSpPr txBox="1"/>
          <p:nvPr/>
        </p:nvSpPr>
        <p:spPr>
          <a:xfrm>
            <a:off x="6336711" y="3218617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40" name="Google Shape;240;p20"/>
          <p:cNvSpPr/>
          <p:nvPr/>
        </p:nvSpPr>
        <p:spPr>
          <a:xfrm>
            <a:off x="6009825" y="2816200"/>
            <a:ext cx="301200" cy="8754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41" name="Google Shape;241;p20"/>
          <p:cNvSpPr/>
          <p:nvPr/>
        </p:nvSpPr>
        <p:spPr>
          <a:xfrm rot="-5400000">
            <a:off x="7781400" y="1284325"/>
            <a:ext cx="301200" cy="1897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42" name="Google Shape;242;p20"/>
          <p:cNvSpPr txBox="1"/>
          <p:nvPr/>
        </p:nvSpPr>
        <p:spPr>
          <a:xfrm>
            <a:off x="5604525" y="2731750"/>
            <a:ext cx="4815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行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i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43" name="Google Shape;243;p20"/>
          <p:cNvSpPr txBox="1"/>
          <p:nvPr/>
        </p:nvSpPr>
        <p:spPr>
          <a:xfrm>
            <a:off x="7572750" y="1634325"/>
            <a:ext cx="718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列 j</a:t>
            </a:r>
            <a:endParaRPr sz="24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44" name="Google Shape;244;p20"/>
          <p:cNvSpPr/>
          <p:nvPr/>
        </p:nvSpPr>
        <p:spPr>
          <a:xfrm>
            <a:off x="6378029" y="2861011"/>
            <a:ext cx="2484900" cy="354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45" name="Google Shape;245;p20"/>
          <p:cNvSpPr/>
          <p:nvPr/>
        </p:nvSpPr>
        <p:spPr>
          <a:xfrm>
            <a:off x="7691151" y="2422346"/>
            <a:ext cx="481500" cy="12327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46" name="Google Shape;246;p20"/>
          <p:cNvSpPr txBox="1"/>
          <p:nvPr/>
        </p:nvSpPr>
        <p:spPr>
          <a:xfrm>
            <a:off x="6339836" y="2345800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lst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47" name="Google Shape;247;p20"/>
          <p:cNvSpPr/>
          <p:nvPr/>
        </p:nvSpPr>
        <p:spPr>
          <a:xfrm>
            <a:off x="352125" y="3806200"/>
            <a:ext cx="180000" cy="12444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48" name="Google Shape;248;p20"/>
          <p:cNvSpPr/>
          <p:nvPr/>
        </p:nvSpPr>
        <p:spPr>
          <a:xfrm>
            <a:off x="802375" y="4414050"/>
            <a:ext cx="180000" cy="3012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1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２次元リストの各要素の取得</a:t>
            </a:r>
            <a:endParaRPr/>
          </a:p>
        </p:txBody>
      </p:sp>
      <p:sp>
        <p:nvSpPr>
          <p:cNvPr id="254" name="Google Shape;254;p21"/>
          <p:cNvSpPr txBox="1"/>
          <p:nvPr/>
        </p:nvSpPr>
        <p:spPr>
          <a:xfrm>
            <a:off x="195900" y="1604650"/>
            <a:ext cx="821100" cy="455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6000" lIns="36000" spcFirstLastPara="1" rIns="36000" wrap="square" tIns="36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例２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55" name="Google Shape;255;p21"/>
          <p:cNvSpPr txBox="1"/>
          <p:nvPr/>
        </p:nvSpPr>
        <p:spPr>
          <a:xfrm>
            <a:off x="195900" y="994825"/>
            <a:ext cx="821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２重ループと組み合わせて、２次元リストの各要素を取得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256" name="Google Shape;25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525" y="2116075"/>
            <a:ext cx="5411525" cy="293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21"/>
          <p:cNvPicPr preferRelativeResize="0"/>
          <p:nvPr/>
        </p:nvPicPr>
        <p:blipFill rotWithShape="1">
          <a:blip r:embed="rId4">
            <a:alphaModFix/>
          </a:blip>
          <a:srcRect b="46369" l="0" r="0" t="0"/>
          <a:stretch/>
        </p:blipFill>
        <p:spPr>
          <a:xfrm>
            <a:off x="5820925" y="4386875"/>
            <a:ext cx="2923350" cy="354600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21"/>
          <p:cNvSpPr txBox="1"/>
          <p:nvPr/>
        </p:nvSpPr>
        <p:spPr>
          <a:xfrm>
            <a:off x="5755950" y="3878963"/>
            <a:ext cx="1291200" cy="5079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実行結果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259" name="Google Shape;259;p21"/>
          <p:cNvGraphicFramePr/>
          <p:nvPr/>
        </p:nvGraphicFramePr>
        <p:xfrm>
          <a:off x="6965975" y="2816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{9EAA3771-8CFA-4700-BFB3-729BE17F736D}</a:tableStyleId>
              </a:tblPr>
              <a:tblGrid>
                <a:gridCol w="643950"/>
                <a:gridCol w="643950"/>
                <a:gridCol w="6439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2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5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6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60" name="Google Shape;260;p21"/>
          <p:cNvSpPr txBox="1"/>
          <p:nvPr/>
        </p:nvSpPr>
        <p:spPr>
          <a:xfrm>
            <a:off x="6983411" y="23457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61" name="Google Shape;261;p21"/>
          <p:cNvSpPr txBox="1"/>
          <p:nvPr/>
        </p:nvSpPr>
        <p:spPr>
          <a:xfrm>
            <a:off x="7630111" y="23457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62" name="Google Shape;262;p21"/>
          <p:cNvSpPr txBox="1"/>
          <p:nvPr/>
        </p:nvSpPr>
        <p:spPr>
          <a:xfrm>
            <a:off x="8276811" y="2345796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63" name="Google Shape;263;p21"/>
          <p:cNvSpPr txBox="1"/>
          <p:nvPr/>
        </p:nvSpPr>
        <p:spPr>
          <a:xfrm>
            <a:off x="6336711" y="2757382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64" name="Google Shape;264;p21"/>
          <p:cNvSpPr txBox="1"/>
          <p:nvPr/>
        </p:nvSpPr>
        <p:spPr>
          <a:xfrm>
            <a:off x="6336711" y="3218617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65" name="Google Shape;265;p21"/>
          <p:cNvSpPr/>
          <p:nvPr/>
        </p:nvSpPr>
        <p:spPr>
          <a:xfrm>
            <a:off x="6009825" y="2816200"/>
            <a:ext cx="301200" cy="8754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66" name="Google Shape;266;p21"/>
          <p:cNvSpPr/>
          <p:nvPr/>
        </p:nvSpPr>
        <p:spPr>
          <a:xfrm rot="-5400000">
            <a:off x="7781400" y="1284325"/>
            <a:ext cx="301200" cy="1897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67" name="Google Shape;267;p21"/>
          <p:cNvSpPr txBox="1"/>
          <p:nvPr/>
        </p:nvSpPr>
        <p:spPr>
          <a:xfrm>
            <a:off x="5604525" y="2731750"/>
            <a:ext cx="4815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行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i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68" name="Google Shape;268;p21"/>
          <p:cNvSpPr txBox="1"/>
          <p:nvPr/>
        </p:nvSpPr>
        <p:spPr>
          <a:xfrm>
            <a:off x="7572750" y="1634325"/>
            <a:ext cx="718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列 j</a:t>
            </a:r>
            <a:endParaRPr sz="24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69" name="Google Shape;269;p21"/>
          <p:cNvSpPr/>
          <p:nvPr/>
        </p:nvSpPr>
        <p:spPr>
          <a:xfrm>
            <a:off x="6378029" y="2861011"/>
            <a:ext cx="2484900" cy="354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70" name="Google Shape;270;p21"/>
          <p:cNvSpPr/>
          <p:nvPr/>
        </p:nvSpPr>
        <p:spPr>
          <a:xfrm>
            <a:off x="8335387" y="2422346"/>
            <a:ext cx="481500" cy="12327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71" name="Google Shape;271;p21"/>
          <p:cNvSpPr txBox="1"/>
          <p:nvPr/>
        </p:nvSpPr>
        <p:spPr>
          <a:xfrm>
            <a:off x="6339836" y="2345800"/>
            <a:ext cx="6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lst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72" name="Google Shape;272;p21"/>
          <p:cNvSpPr/>
          <p:nvPr/>
        </p:nvSpPr>
        <p:spPr>
          <a:xfrm>
            <a:off x="352125" y="3806200"/>
            <a:ext cx="180000" cy="12444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73" name="Google Shape;273;p21"/>
          <p:cNvSpPr/>
          <p:nvPr/>
        </p:nvSpPr>
        <p:spPr>
          <a:xfrm>
            <a:off x="802375" y="4414050"/>
            <a:ext cx="180000" cy="3012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