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6" r:id="rId2"/>
    <p:sldId id="257" r:id="rId3"/>
    <p:sldId id="269" r:id="rId4"/>
    <p:sldId id="270" r:id="rId5"/>
    <p:sldId id="271" r:id="rId6"/>
    <p:sldId id="272" r:id="rId7"/>
    <p:sldId id="277" r:id="rId8"/>
    <p:sldId id="273" r:id="rId9"/>
    <p:sldId id="274" r:id="rId10"/>
    <p:sldId id="275" r:id="rId11"/>
    <p:sldId id="276" r:id="rId12"/>
    <p:sldId id="278" r:id="rId13"/>
    <p:sldId id="279" r:id="rId14"/>
    <p:sldId id="280" r:id="rId15"/>
    <p:sldId id="281" r:id="rId16"/>
    <p:sldId id="263" r:id="rId17"/>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53" autoAdjust="0"/>
  </p:normalViewPr>
  <p:slideViewPr>
    <p:cSldViewPr snapToGrid="0">
      <p:cViewPr varScale="1">
        <p:scale>
          <a:sx n="59" d="100"/>
          <a:sy n="59" d="100"/>
        </p:scale>
        <p:origin x="1176" y="78"/>
      </p:cViewPr>
      <p:guideLst/>
    </p:cSldViewPr>
  </p:slideViewPr>
  <p:notesTextViewPr>
    <p:cViewPr>
      <p:scale>
        <a:sx n="1" d="1"/>
        <a:sy n="1" d="1"/>
      </p:scale>
      <p:origin x="0" y="0"/>
    </p:cViewPr>
  </p:notesTextViewPr>
  <p:notesViewPr>
    <p:cSldViewPr snapToGrid="0">
      <p:cViewPr varScale="1">
        <p:scale>
          <a:sx n="88" d="100"/>
          <a:sy n="88"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E7A26C2-F68E-4BE8-A4E2-46F196C7A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A8E694D6-2F93-4526-8B2C-69B8092BA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04F90A-3F69-46EC-AD4F-491680F4FE29}" type="datetimeFigureOut">
              <a:rPr kumimoji="1" lang="ja-JP" altLang="en-US" smtClean="0">
                <a:latin typeface="Meiryo UI" panose="020B0604030504040204" pitchFamily="50" charset="-128"/>
                <a:ea typeface="Meiryo UI" panose="020B0604030504040204" pitchFamily="50" charset="-128"/>
              </a:rPr>
              <a:t>2024/12/4</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74E275E-16B2-48CE-9744-9E7AC58E75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2A8662B-DCFE-452A-8868-1302375A4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FDBF6-3154-4D47-8B1C-B5E58FC33D42}"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4654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795F498-5A0A-478E-8767-50D4A6338505}" type="datetime1">
              <a:rPr kumimoji="1" lang="ja-JP" altLang="en-US" smtClean="0"/>
              <a:pPr/>
              <a:t>2024/12/4</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noProof="0" dirty="0"/>
              <a:t>マスター テキストのスタイルを編集する</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11619234-17E1-4951-9258-0E8290289C85}"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2198164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a:t>
            </a:fld>
            <a:endParaRPr kumimoji="1" lang="ja-JP" altLang="en-US"/>
          </a:p>
        </p:txBody>
      </p:sp>
    </p:spTree>
    <p:extLst>
      <p:ext uri="{BB962C8B-B14F-4D97-AF65-F5344CB8AC3E}">
        <p14:creationId xmlns:p14="http://schemas.microsoft.com/office/powerpoint/2010/main" val="335480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10</a:t>
            </a:fld>
            <a:endParaRPr kumimoji="1" lang="ja-JP" altLang="en-US"/>
          </a:p>
        </p:txBody>
      </p:sp>
    </p:spTree>
    <p:extLst>
      <p:ext uri="{BB962C8B-B14F-4D97-AF65-F5344CB8AC3E}">
        <p14:creationId xmlns:p14="http://schemas.microsoft.com/office/powerpoint/2010/main" val="314910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11</a:t>
            </a:fld>
            <a:endParaRPr kumimoji="1" lang="ja-JP" altLang="en-US"/>
          </a:p>
        </p:txBody>
      </p:sp>
    </p:spTree>
    <p:extLst>
      <p:ext uri="{BB962C8B-B14F-4D97-AF65-F5344CB8AC3E}">
        <p14:creationId xmlns:p14="http://schemas.microsoft.com/office/powerpoint/2010/main" val="248559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12</a:t>
            </a:fld>
            <a:endParaRPr kumimoji="1" lang="ja-JP" altLang="en-US"/>
          </a:p>
        </p:txBody>
      </p:sp>
    </p:spTree>
    <p:extLst>
      <p:ext uri="{BB962C8B-B14F-4D97-AF65-F5344CB8AC3E}">
        <p14:creationId xmlns:p14="http://schemas.microsoft.com/office/powerpoint/2010/main" val="2932128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13</a:t>
            </a:fld>
            <a:endParaRPr kumimoji="1" lang="ja-JP" altLang="en-US"/>
          </a:p>
        </p:txBody>
      </p:sp>
    </p:spTree>
    <p:extLst>
      <p:ext uri="{BB962C8B-B14F-4D97-AF65-F5344CB8AC3E}">
        <p14:creationId xmlns:p14="http://schemas.microsoft.com/office/powerpoint/2010/main" val="60987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14</a:t>
            </a:fld>
            <a:endParaRPr kumimoji="1" lang="ja-JP" altLang="en-US"/>
          </a:p>
        </p:txBody>
      </p:sp>
    </p:spTree>
    <p:extLst>
      <p:ext uri="{BB962C8B-B14F-4D97-AF65-F5344CB8AC3E}">
        <p14:creationId xmlns:p14="http://schemas.microsoft.com/office/powerpoint/2010/main" val="54060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15</a:t>
            </a:fld>
            <a:endParaRPr kumimoji="1" lang="ja-JP" altLang="en-US"/>
          </a:p>
        </p:txBody>
      </p:sp>
    </p:spTree>
    <p:extLst>
      <p:ext uri="{BB962C8B-B14F-4D97-AF65-F5344CB8AC3E}">
        <p14:creationId xmlns:p14="http://schemas.microsoft.com/office/powerpoint/2010/main" val="23187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16</a:t>
            </a:fld>
            <a:endParaRPr kumimoji="1" lang="ja-JP" altLang="en-US"/>
          </a:p>
        </p:txBody>
      </p:sp>
    </p:spTree>
    <p:extLst>
      <p:ext uri="{BB962C8B-B14F-4D97-AF65-F5344CB8AC3E}">
        <p14:creationId xmlns:p14="http://schemas.microsoft.com/office/powerpoint/2010/main" val="416707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探究ノート</a:t>
            </a:r>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a:t>
            </a:fld>
            <a:endParaRPr kumimoji="1" lang="ja-JP" altLang="en-US"/>
          </a:p>
        </p:txBody>
      </p:sp>
    </p:spTree>
    <p:extLst>
      <p:ext uri="{BB962C8B-B14F-4D97-AF65-F5344CB8AC3E}">
        <p14:creationId xmlns:p14="http://schemas.microsoft.com/office/powerpoint/2010/main" val="19676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3</a:t>
            </a:fld>
            <a:endParaRPr kumimoji="1" lang="ja-JP" altLang="en-US"/>
          </a:p>
        </p:txBody>
      </p:sp>
    </p:spTree>
    <p:extLst>
      <p:ext uri="{BB962C8B-B14F-4D97-AF65-F5344CB8AC3E}">
        <p14:creationId xmlns:p14="http://schemas.microsoft.com/office/powerpoint/2010/main" val="1035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4</a:t>
            </a:fld>
            <a:endParaRPr kumimoji="1" lang="ja-JP" altLang="en-US"/>
          </a:p>
        </p:txBody>
      </p:sp>
    </p:spTree>
    <p:extLst>
      <p:ext uri="{BB962C8B-B14F-4D97-AF65-F5344CB8AC3E}">
        <p14:creationId xmlns:p14="http://schemas.microsoft.com/office/powerpoint/2010/main" val="188746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5</a:t>
            </a:fld>
            <a:endParaRPr kumimoji="1" lang="ja-JP" altLang="en-US"/>
          </a:p>
        </p:txBody>
      </p:sp>
    </p:spTree>
    <p:extLst>
      <p:ext uri="{BB962C8B-B14F-4D97-AF65-F5344CB8AC3E}">
        <p14:creationId xmlns:p14="http://schemas.microsoft.com/office/powerpoint/2010/main" val="286444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6</a:t>
            </a:fld>
            <a:endParaRPr kumimoji="1" lang="ja-JP" altLang="en-US"/>
          </a:p>
        </p:txBody>
      </p:sp>
    </p:spTree>
    <p:extLst>
      <p:ext uri="{BB962C8B-B14F-4D97-AF65-F5344CB8AC3E}">
        <p14:creationId xmlns:p14="http://schemas.microsoft.com/office/powerpoint/2010/main" val="74035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7</a:t>
            </a:fld>
            <a:endParaRPr kumimoji="1" lang="ja-JP" altLang="en-US"/>
          </a:p>
        </p:txBody>
      </p:sp>
    </p:spTree>
    <p:extLst>
      <p:ext uri="{BB962C8B-B14F-4D97-AF65-F5344CB8AC3E}">
        <p14:creationId xmlns:p14="http://schemas.microsoft.com/office/powerpoint/2010/main" val="374654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8</a:t>
            </a:fld>
            <a:endParaRPr kumimoji="1" lang="ja-JP" altLang="en-US"/>
          </a:p>
        </p:txBody>
      </p:sp>
    </p:spTree>
    <p:extLst>
      <p:ext uri="{BB962C8B-B14F-4D97-AF65-F5344CB8AC3E}">
        <p14:creationId xmlns:p14="http://schemas.microsoft.com/office/powerpoint/2010/main" val="84040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9</a:t>
            </a:fld>
            <a:endParaRPr kumimoji="1" lang="ja-JP" altLang="en-US"/>
          </a:p>
        </p:txBody>
      </p:sp>
    </p:spTree>
    <p:extLst>
      <p:ext uri="{BB962C8B-B14F-4D97-AF65-F5344CB8AC3E}">
        <p14:creationId xmlns:p14="http://schemas.microsoft.com/office/powerpoint/2010/main" val="375038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ja-JP" altLang="en-US" noProof="0" smtClean="0"/>
              <a:t>マスター タイトルの書式設定</a:t>
            </a:r>
            <a:endParaRPr lang="ja-JP" altLang="en-US" noProof="0"/>
          </a:p>
        </p:txBody>
      </p:sp>
      <p:sp>
        <p:nvSpPr>
          <p:cNvPr id="3" name="サブタイトル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smtClean="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rtl="0"/>
            <a:fld id="{8C6BCCC3-4A8B-47A6-8496-1FD9A4D9AE43}" type="datetime1">
              <a:rPr lang="ja-JP" altLang="en-US" noProof="0" smtClean="0"/>
              <a:t>2024/12/4</a:t>
            </a:fld>
            <a:endParaRPr lang="ja-JP" altLang="en-US" noProof="0"/>
          </a:p>
        </p:txBody>
      </p:sp>
      <p:sp>
        <p:nvSpPr>
          <p:cNvPr id="5" name="フッター プレースホルダー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E45D4-0CAB-43AD-8327-A4B3BCA50B63}"/>
              </a:ext>
            </a:extLst>
          </p:cNvPr>
          <p:cNvSpPr>
            <a:spLocks noGrp="1"/>
          </p:cNvSpPr>
          <p:nvPr>
            <p:ph type="title"/>
          </p:nvPr>
        </p:nvSpPr>
        <p:spPr/>
        <p:txBody>
          <a:bodyPr rtlCol="0"/>
          <a:lstStyle/>
          <a:p>
            <a:pPr rtl="0"/>
            <a:r>
              <a:rPr lang="ja-JP" altLang="en-US" smtClean="0"/>
              <a:t>マスター タイトルの書式設定</a:t>
            </a:r>
            <a:endParaRPr lang="ja"/>
          </a:p>
        </p:txBody>
      </p:sp>
      <p:sp>
        <p:nvSpPr>
          <p:cNvPr id="3" name="縦書きテキスト プレースホルダー 2">
            <a:extLst>
              <a:ext uri="{FF2B5EF4-FFF2-40B4-BE49-F238E27FC236}">
                <a16:creationId xmlns:a16="http://schemas.microsoft.com/office/drawing/2014/main" id="{1D9CA3B9-594A-4133-B4F9-D27AA5726D0B}"/>
              </a:ext>
            </a:extLst>
          </p:cNvPr>
          <p:cNvSpPr>
            <a:spLocks noGrp="1"/>
          </p:cNvSpPr>
          <p:nvPr>
            <p:ph type="body" orient="vert" idx="1"/>
          </p:nvPr>
        </p:nvSpPr>
        <p:spPr/>
        <p:txBody>
          <a:bodyPr vert="eaVert"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
          </a:p>
        </p:txBody>
      </p:sp>
      <p:sp>
        <p:nvSpPr>
          <p:cNvPr id="4" name="日付プレースホルダー 3">
            <a:extLst>
              <a:ext uri="{FF2B5EF4-FFF2-40B4-BE49-F238E27FC236}">
                <a16:creationId xmlns:a16="http://schemas.microsoft.com/office/drawing/2014/main" id="{A1FF6F31-09CB-47A3-AEDB-7CA7BE1E327B}"/>
              </a:ext>
            </a:extLst>
          </p:cNvPr>
          <p:cNvSpPr>
            <a:spLocks noGrp="1"/>
          </p:cNvSpPr>
          <p:nvPr>
            <p:ph type="dt" sz="half" idx="10"/>
          </p:nvPr>
        </p:nvSpPr>
        <p:spPr/>
        <p:txBody>
          <a:bodyPr rtlCol="0"/>
          <a:lstStyle/>
          <a:p>
            <a:pPr rtl="0"/>
            <a:fld id="{0DB6C002-0365-4489-AFD5-29822E43B5D8}" type="datetime1">
              <a:rPr lang="ja-JP" altLang="en-US" smtClean="0"/>
              <a:t>2024/12/4</a:t>
            </a:fld>
            <a:endParaRPr lang="en-US" dirty="0"/>
          </a:p>
        </p:txBody>
      </p:sp>
      <p:sp>
        <p:nvSpPr>
          <p:cNvPr id="5" name="フッター プレースホルダー 4">
            <a:extLst>
              <a:ext uri="{FF2B5EF4-FFF2-40B4-BE49-F238E27FC236}">
                <a16:creationId xmlns:a16="http://schemas.microsoft.com/office/drawing/2014/main" id="{51EFC938-9C31-4327-9275-3EB93C5B55CE}"/>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FE30415C-79F5-4EAA-8D86-27D6FD1A708D}"/>
              </a:ext>
            </a:extLst>
          </p:cNvPr>
          <p:cNvSpPr>
            <a:spLocks noGrp="1"/>
          </p:cNvSpPr>
          <p:nvPr>
            <p:ph type="sldNum" sz="quarter" idx="12"/>
          </p:nvPr>
        </p:nvSpPr>
        <p:spPr/>
        <p:txBody>
          <a:bodyPr rtlCol="0"/>
          <a:lstStyle/>
          <a:p>
            <a:pPr rtl="0"/>
            <a:fld id="{ACEC5C30-0B3A-4B13-ADDD-7C63C8AA921B}" type="slidenum">
              <a:rPr lang="en-US" smtClean="0"/>
              <a:t>‹#›</a:t>
            </a:fld>
            <a:endParaRPr lang="en-US" dirty="0"/>
          </a:p>
        </p:txBody>
      </p:sp>
    </p:spTree>
    <p:extLst>
      <p:ext uri="{BB962C8B-B14F-4D97-AF65-F5344CB8AC3E}">
        <p14:creationId xmlns:p14="http://schemas.microsoft.com/office/powerpoint/2010/main"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F9AA0A-4FF4-45DA-8DEC-4437E2DD9111}"/>
              </a:ext>
            </a:extLst>
          </p:cNvPr>
          <p:cNvSpPr>
            <a:spLocks noGrp="1"/>
          </p:cNvSpPr>
          <p:nvPr>
            <p:ph type="title" orient="vert"/>
          </p:nvPr>
        </p:nvSpPr>
        <p:spPr>
          <a:xfrm>
            <a:off x="8724900" y="365125"/>
            <a:ext cx="2628900" cy="5811838"/>
          </a:xfrm>
        </p:spPr>
        <p:txBody>
          <a:bodyPr vert="eaVert" rtlCol="0"/>
          <a:lstStyle/>
          <a:p>
            <a:pPr rtl="0"/>
            <a:r>
              <a:rPr lang="ja-JP" altLang="en-US" noProof="0" smtClean="0"/>
              <a:t>マスター タイトルの書式設定</a:t>
            </a:r>
            <a:endParaRPr lang="ja-JP" altLang="en-US" noProof="0"/>
          </a:p>
        </p:txBody>
      </p:sp>
      <p:sp>
        <p:nvSpPr>
          <p:cNvPr id="3" name="縦書きテキスト プレースホルダー 2">
            <a:extLst>
              <a:ext uri="{FF2B5EF4-FFF2-40B4-BE49-F238E27FC236}">
                <a16:creationId xmlns:a16="http://schemas.microsoft.com/office/drawing/2014/main" id="{303D255C-51DF-421E-A067-5E9E80CD9A86}"/>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B627DEB-7DEA-43CC-A21F-F81EEC6CE7D9}"/>
              </a:ext>
            </a:extLst>
          </p:cNvPr>
          <p:cNvSpPr>
            <a:spLocks noGrp="1"/>
          </p:cNvSpPr>
          <p:nvPr>
            <p:ph type="dt" sz="half" idx="10"/>
          </p:nvPr>
        </p:nvSpPr>
        <p:spPr/>
        <p:txBody>
          <a:bodyPr rtlCol="0"/>
          <a:lstStyle/>
          <a:p>
            <a:pPr rtl="0"/>
            <a:fld id="{603AF006-8903-4FA3-A576-27212EC289E5}" type="datetime1">
              <a:rPr lang="ja-JP" altLang="en-US" noProof="0" smtClean="0"/>
              <a:t>2024/12/4</a:t>
            </a:fld>
            <a:endParaRPr lang="ja-JP" altLang="en-US" noProof="0"/>
          </a:p>
        </p:txBody>
      </p:sp>
      <p:sp>
        <p:nvSpPr>
          <p:cNvPr id="5" name="フッター プレースホルダー 4">
            <a:extLst>
              <a:ext uri="{FF2B5EF4-FFF2-40B4-BE49-F238E27FC236}">
                <a16:creationId xmlns:a16="http://schemas.microsoft.com/office/drawing/2014/main" id="{F53EDAFC-3543-4A0D-80D2-F4871AED36D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30F550C7-3342-49D6-8734-F9809E853CA2}"/>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ja-JP" altLang="en-US" noProof="0" smtClean="0"/>
              <a:t>マスター タイトルの書式設定</a:t>
            </a:r>
            <a:endParaRPr lang="ja-JP" altLang="en-US" noProof="0"/>
          </a:p>
        </p:txBody>
      </p:sp>
      <p:sp>
        <p:nvSpPr>
          <p:cNvPr id="3" name="コンテンツ プレースホルダー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rtl="0"/>
            <a:fld id="{69C97B18-0360-4D12-99AB-C315ACEDBE16}" type="datetime1">
              <a:rPr lang="ja-JP" altLang="en-US" noProof="0" smtClean="0"/>
              <a:t>2024/12/4</a:t>
            </a:fld>
            <a:endParaRPr lang="ja-JP" altLang="en-US" noProof="0"/>
          </a:p>
        </p:txBody>
      </p:sp>
      <p:sp>
        <p:nvSpPr>
          <p:cNvPr id="5" name="フッター プレースホルダー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smtClean="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rtl="0"/>
            <a:fld id="{DF8A310E-8B8F-4A9B-B2DC-984EAAE5D292}" type="datetime1">
              <a:rPr lang="ja-JP" altLang="en-US" noProof="0" smtClean="0"/>
              <a:t>2024/12/4</a:t>
            </a:fld>
            <a:endParaRPr lang="ja-JP" altLang="en-US" noProof="0"/>
          </a:p>
        </p:txBody>
      </p:sp>
      <p:sp>
        <p:nvSpPr>
          <p:cNvPr id="5" name="フッター プレースホルダー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ja-JP" altLang="en-US" noProof="0" smtClean="0"/>
              <a:t>マスター タイトルの書式設定</a:t>
            </a:r>
            <a:endParaRPr lang="ja-JP" altLang="en-US" noProof="0"/>
          </a:p>
        </p:txBody>
      </p:sp>
      <p:sp>
        <p:nvSpPr>
          <p:cNvPr id="3" name="コンテンツ プレースホルダー 2">
            <a:extLst>
              <a:ext uri="{FF2B5EF4-FFF2-40B4-BE49-F238E27FC236}">
                <a16:creationId xmlns:a16="http://schemas.microsoft.com/office/drawing/2014/main" id="{A946E20B-8661-4C60-84FB-4892E8B48608}"/>
              </a:ext>
            </a:extLst>
          </p:cNvPr>
          <p:cNvSpPr>
            <a:spLocks noGrp="1"/>
          </p:cNvSpPr>
          <p:nvPr>
            <p:ph sz="half" idx="1" hasCustomPrompt="1"/>
          </p:nvPr>
        </p:nvSpPr>
        <p:spPr>
          <a:xfrm>
            <a:off x="838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5132BE45-79E4-479B-BD2F-46CCB0BEE628}"/>
              </a:ext>
            </a:extLst>
          </p:cNvPr>
          <p:cNvSpPr>
            <a:spLocks noGrp="1"/>
          </p:cNvSpPr>
          <p:nvPr>
            <p:ph sz="half" idx="2" hasCustomPrompt="1"/>
          </p:nvPr>
        </p:nvSpPr>
        <p:spPr>
          <a:xfrm>
            <a:off x="6172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rtl="0"/>
            <a:fld id="{806FDC69-F4EC-496C-973C-94E31417D324}" type="datetime1">
              <a:rPr lang="ja-JP" altLang="en-US" noProof="0" smtClean="0"/>
              <a:t>2024/12/4</a:t>
            </a:fld>
            <a:endParaRPr lang="ja-JP" altLang="en-US" noProof="0"/>
          </a:p>
        </p:txBody>
      </p:sp>
      <p:sp>
        <p:nvSpPr>
          <p:cNvPr id="6" name="フッター プレースホルダー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rtlCol="0"/>
          <a:lstStyle/>
          <a:p>
            <a:pPr rtl="0"/>
            <a:r>
              <a:rPr lang="ja-JP" altLang="en-US" noProof="0" smtClean="0"/>
              <a:t>マスター タイトルの書式設定</a:t>
            </a:r>
            <a:endParaRPr lang="ja-JP" altLang="en-US" noProof="0"/>
          </a:p>
        </p:txBody>
      </p:sp>
      <p:sp>
        <p:nvSpPr>
          <p:cNvPr id="3" name="テキスト プレースホルダー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D9FDBD19-4D33-4F6A-9938-6A04B3888ECC}"/>
              </a:ext>
            </a:extLst>
          </p:cNvPr>
          <p:cNvSpPr>
            <a:spLocks noGrp="1"/>
          </p:cNvSpPr>
          <p:nvPr>
            <p:ph sz="half" idx="2" hasCustomPrompt="1"/>
          </p:nvPr>
        </p:nvSpPr>
        <p:spPr>
          <a:xfrm>
            <a:off x="839788" y="2505075"/>
            <a:ext cx="5157787"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6172200" y="2505075"/>
            <a:ext cx="5183188"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rtl="0"/>
            <a:fld id="{FA55685C-45B4-4D56-AF9A-AC6607C9D3EF}" type="datetime1">
              <a:rPr lang="ja-JP" altLang="en-US" noProof="0" smtClean="0"/>
              <a:t>2024/12/4</a:t>
            </a:fld>
            <a:endParaRPr lang="ja-JP" altLang="en-US" noProof="0"/>
          </a:p>
        </p:txBody>
      </p:sp>
      <p:sp>
        <p:nvSpPr>
          <p:cNvPr id="8" name="フッター プレースホルダー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ja-JP" altLang="en-US" noProof="0" smtClean="0"/>
              <a:t>マスター タイトルの書式設定</a:t>
            </a:r>
            <a:endParaRPr lang="ja-JP" altLang="en-US" noProof="0"/>
          </a:p>
        </p:txBody>
      </p:sp>
      <p:sp>
        <p:nvSpPr>
          <p:cNvPr id="3" name="日付プレースホルダー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rtl="0"/>
            <a:fld id="{C18F11A1-0A5C-4EE3-AFAE-493AB1D1A456}" type="datetime1">
              <a:rPr lang="ja-JP" altLang="en-US" noProof="0" smtClean="0"/>
              <a:t>2024/12/4</a:t>
            </a:fld>
            <a:endParaRPr lang="ja-JP" altLang="en-US" noProof="0"/>
          </a:p>
        </p:txBody>
      </p:sp>
      <p:sp>
        <p:nvSpPr>
          <p:cNvPr id="4" name="フッター プレースホルダー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rtl="0"/>
            <a:endParaRPr lang="ja-JP" altLang="en-US" noProof="0"/>
          </a:p>
        </p:txBody>
      </p:sp>
      <p:sp>
        <p:nvSpPr>
          <p:cNvPr id="5" name="スライド番号プレースホルダー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rtl="0"/>
            <a:fld id="{87603C9B-F2B2-4BE2-AE74-517DD99694AF}" type="datetime1">
              <a:rPr lang="ja-JP" altLang="en-US" noProof="0" smtClean="0"/>
              <a:t>2024/12/4</a:t>
            </a:fld>
            <a:endParaRPr lang="ja-JP" altLang="en-US" noProof="0"/>
          </a:p>
        </p:txBody>
      </p:sp>
      <p:sp>
        <p:nvSpPr>
          <p:cNvPr id="3" name="フッター プレースホルダー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smtClean="0"/>
              <a:t>マスター タイトルの書式設定</a:t>
            </a:r>
            <a:endParaRPr lang="ja-JP" altLang="en-US" noProof="0"/>
          </a:p>
        </p:txBody>
      </p:sp>
      <p:sp>
        <p:nvSpPr>
          <p:cNvPr id="3" name="コンテンツ プレースホルダー 2">
            <a:extLst>
              <a:ext uri="{FF2B5EF4-FFF2-40B4-BE49-F238E27FC236}">
                <a16:creationId xmlns:a16="http://schemas.microsoft.com/office/drawing/2014/main" id="{B70477E0-A333-439D-A531-30B39A813465}"/>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rtl="0"/>
            <a:fld id="{25D09790-B0EB-4A26-9684-FE87992A87E8}" type="datetime1">
              <a:rPr lang="ja-JP" altLang="en-US" noProof="0" smtClean="0"/>
              <a:t>2024/12/4</a:t>
            </a:fld>
            <a:endParaRPr lang="ja-JP" altLang="en-US" noProof="0"/>
          </a:p>
        </p:txBody>
      </p:sp>
      <p:sp>
        <p:nvSpPr>
          <p:cNvPr id="6" name="フッター プレースホルダー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smtClean="0"/>
              <a:t>マスター タイトルの書式設定</a:t>
            </a:r>
            <a:endParaRPr lang="ja-JP" altLang="en-US" noProof="0"/>
          </a:p>
        </p:txBody>
      </p:sp>
      <p:sp>
        <p:nvSpPr>
          <p:cNvPr id="3" name="図プレースホルダー 2">
            <a:extLst>
              <a:ext uri="{FF2B5EF4-FFF2-40B4-BE49-F238E27FC236}">
                <a16:creationId xmlns:a16="http://schemas.microsoft.com/office/drawing/2014/main" id="{7FD7F3EF-0FE9-46C4-A116-5DA6E26B0D5D}"/>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rtl="0"/>
            <a:fld id="{53BB12B4-F7EC-454F-A64A-98B39AE54586}" type="datetime1">
              <a:rPr lang="ja-JP" altLang="en-US" noProof="0" smtClean="0"/>
              <a:t>2024/12/4</a:t>
            </a:fld>
            <a:endParaRPr lang="ja-JP" altLang="en-US" noProof="0" dirty="0"/>
          </a:p>
        </p:txBody>
      </p:sp>
      <p:sp>
        <p:nvSpPr>
          <p:cNvPr id="6" name="フッター プレースホルダー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EA565F22-2DB3-47E6-95F7-BE8E92B29154}" type="datetime1">
              <a:rPr lang="ja-JP" altLang="en-US" noProof="0" smtClean="0"/>
              <a:t>2024/12/4</a:t>
            </a:fld>
            <a:endParaRPr lang="ja-JP" altLang="en-US" noProof="0"/>
          </a:p>
        </p:txBody>
      </p:sp>
      <p:sp>
        <p:nvSpPr>
          <p:cNvPr id="5" name="フッター プレースホルダー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ACEC5C30-0B3A-4B13-ADDD-7C63C8AA921B}" type="slidenum">
              <a:rPr lang="en-US" altLang="ja-JP" noProof="0" smtClean="0"/>
              <a:pPr/>
              <a:t>‹#›</a:t>
            </a:fld>
            <a:endParaRPr lang="ja-JP" altLang="en-US" noProof="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6.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338607" flipH="1">
            <a:off x="-587261" y="1663257"/>
            <a:ext cx="2684499" cy="2684499"/>
          </a:xfrm>
          <a:prstGeom prst="rect">
            <a:avLst/>
          </a:prstGeom>
        </p:spPr>
      </p:pic>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r>
              <a:rPr lang="ja-JP" altLang="en-US" sz="2800" dirty="0" smtClean="0">
                <a:solidFill>
                  <a:schemeClr val="bg1"/>
                </a:solidFill>
                <a:ea typeface="Meiryo UI" panose="020B0604030504040204" pitchFamily="50" charset="-128"/>
                <a:cs typeface="Tahoma" panose="020B0604030504040204" pitchFamily="34" charset="0"/>
              </a:rPr>
              <a:t>課題研究基礎</a:t>
            </a:r>
            <a:endParaRPr lang="ja-JP" altLang="en-US" sz="2800" dirty="0">
              <a:solidFill>
                <a:schemeClr val="bg1"/>
              </a:solidFill>
              <a:ea typeface="Meiryo UI" panose="020B0604030504040204" pitchFamily="50" charset="-128"/>
              <a:cs typeface="Tahoma" panose="020B0604030504040204" pitchFamily="34" charset="0"/>
            </a:endParaRP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20520790">
            <a:off x="10917677" y="783939"/>
            <a:ext cx="1488402" cy="1488402"/>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7200" dirty="0" smtClean="0">
                <a:solidFill>
                  <a:schemeClr val="bg1"/>
                </a:solidFill>
                <a:latin typeface="Meiryo UI" panose="020B0604030504040204" pitchFamily="50" charset="-128"/>
              </a:rPr>
              <a:t>提出方法確認</a:t>
            </a:r>
            <a:endParaRPr lang="ja-JP" altLang="en-US" sz="7200" dirty="0">
              <a:solidFill>
                <a:schemeClr val="bg1"/>
              </a:solidFill>
              <a:latin typeface="Meiryo UI" panose="020B0604030504040204" pitchFamily="50" charset="-128"/>
            </a:endParaRPr>
          </a:p>
        </p:txBody>
      </p:sp>
    </p:spTree>
    <p:extLst>
      <p:ext uri="{BB962C8B-B14F-4D97-AF65-F5344CB8AC3E}">
        <p14:creationId xmlns:p14="http://schemas.microsoft.com/office/powerpoint/2010/main" val="290639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1OTmIo4vaGhjz4ANxXiKlg8QduzABRCzizrDxWXzsKrhXsA_R8AZeZRO00JM52QywUNyusAydy1yfIgCaZvQ6CSHD8OWPCsokUcb7F9ORp9X5qD2RbOM3BiyGG12TCIrqgwr3ca1Shmj9YZAnO7WTg"/>
          <p:cNvPicPr>
            <a:picLocks noChangeAspect="1" noChangeArrowheads="1"/>
          </p:cNvPicPr>
          <p:nvPr/>
        </p:nvPicPr>
        <p:blipFill rotWithShape="1">
          <a:blip r:embed="rId3">
            <a:extLst>
              <a:ext uri="{28A0092B-C50C-407E-A947-70E740481C1C}">
                <a14:useLocalDpi xmlns:a14="http://schemas.microsoft.com/office/drawing/2010/main" val="0"/>
              </a:ext>
            </a:extLst>
          </a:blip>
          <a:srcRect l="11173" t="22248" r="4647" b="25516"/>
          <a:stretch/>
        </p:blipFill>
        <p:spPr bwMode="auto">
          <a:xfrm>
            <a:off x="223109" y="1392381"/>
            <a:ext cx="11801307" cy="4123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sp>
        <p:nvSpPr>
          <p:cNvPr id="7" name="角丸四角形吹き出し 6"/>
          <p:cNvSpPr/>
          <p:nvPr/>
        </p:nvSpPr>
        <p:spPr>
          <a:xfrm>
            <a:off x="3626631" y="4122802"/>
            <a:ext cx="6527296" cy="1045545"/>
          </a:xfrm>
          <a:prstGeom prst="wedgeRoundRectCallout">
            <a:avLst>
              <a:gd name="adj1" fmla="val 35943"/>
              <a:gd name="adj2" fmla="val -1120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提出後に修正したい場合は</a:t>
            </a:r>
            <a:endParaRPr kumimoji="1" lang="en-US" altLang="ja-JP" sz="2800" b="1" dirty="0" smtClean="0">
              <a:solidFill>
                <a:srgbClr val="FF0000"/>
              </a:solidFill>
            </a:endParaRPr>
          </a:p>
          <a:p>
            <a:pPr algn="ctr"/>
            <a:r>
              <a:rPr kumimoji="1" lang="ja-JP" altLang="en-US" sz="2800" b="1" dirty="0" smtClean="0">
                <a:solidFill>
                  <a:srgbClr val="FF0000"/>
                </a:solidFill>
              </a:rPr>
              <a:t>「提出を取り消し」ボタンをクリック</a:t>
            </a:r>
            <a:endParaRPr kumimoji="1" lang="ja-JP" altLang="en-US" sz="2000" b="1" dirty="0">
              <a:solidFill>
                <a:schemeClr val="tx1"/>
              </a:solidFill>
            </a:endParaRPr>
          </a:p>
        </p:txBody>
      </p:sp>
      <p:sp>
        <p:nvSpPr>
          <p:cNvPr id="8" name="楕円 7"/>
          <p:cNvSpPr/>
          <p:nvPr/>
        </p:nvSpPr>
        <p:spPr>
          <a:xfrm>
            <a:off x="8630198" y="2844702"/>
            <a:ext cx="2839558" cy="6638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96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5.googleusercontent.com/YAKjSFDr3v6C-mAorgeT-PSDzk5rmbs4Vv-TTOT6VZtj3P2Y-cn4cY7VOIQBxWDcNF6gvR45thwEJ14eMOtvpxTpIEp1u9_hgNeD64WPDhW8J8Yf8PpeeoqfkihoD6c9ulT4nZsprNbge8XROrcdTQ"/>
          <p:cNvPicPr>
            <a:picLocks noChangeAspect="1" noChangeArrowheads="1"/>
          </p:cNvPicPr>
          <p:nvPr/>
        </p:nvPicPr>
        <p:blipFill rotWithShape="1">
          <a:blip r:embed="rId3">
            <a:extLst>
              <a:ext uri="{28A0092B-C50C-407E-A947-70E740481C1C}">
                <a14:useLocalDpi xmlns:a14="http://schemas.microsoft.com/office/drawing/2010/main" val="0"/>
              </a:ext>
            </a:extLst>
          </a:blip>
          <a:srcRect l="6990" t="22534" r="6197" b="25950"/>
          <a:stretch/>
        </p:blipFill>
        <p:spPr bwMode="auto">
          <a:xfrm>
            <a:off x="299704" y="1392382"/>
            <a:ext cx="11686383" cy="3905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sp>
        <p:nvSpPr>
          <p:cNvPr id="7" name="角丸四角形吹き出し 6"/>
          <p:cNvSpPr/>
          <p:nvPr/>
        </p:nvSpPr>
        <p:spPr>
          <a:xfrm>
            <a:off x="625614" y="3097095"/>
            <a:ext cx="5954691" cy="878558"/>
          </a:xfrm>
          <a:prstGeom prst="wedgeRoundRectCallout">
            <a:avLst>
              <a:gd name="adj1" fmla="val -36081"/>
              <a:gd name="adj2" fmla="val -9780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採点されれば、点数が表示される</a:t>
            </a:r>
            <a:endParaRPr kumimoji="1" lang="ja-JP" altLang="en-US" sz="2000" b="1" dirty="0">
              <a:solidFill>
                <a:schemeClr val="tx1"/>
              </a:solidFill>
            </a:endParaRPr>
          </a:p>
        </p:txBody>
      </p:sp>
      <p:sp>
        <p:nvSpPr>
          <p:cNvPr id="8" name="楕円 7"/>
          <p:cNvSpPr/>
          <p:nvPr/>
        </p:nvSpPr>
        <p:spPr>
          <a:xfrm>
            <a:off x="625614" y="1999167"/>
            <a:ext cx="1113734" cy="6638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27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rmAutofit/>
          </a:bodyPr>
          <a:lstStyle/>
          <a:p>
            <a:pPr rtl="0"/>
            <a:r>
              <a:rPr lang="ja-JP" altLang="en-US" dirty="0" smtClean="0">
                <a:solidFill>
                  <a:schemeClr val="accent5">
                    <a:lumMod val="50000"/>
                  </a:schemeClr>
                </a:solidFill>
                <a:latin typeface="Meiryo UI" panose="020B0604030504040204" pitchFamily="50" charset="-128"/>
              </a:rPr>
              <a:t>（補足）別の提出方法</a:t>
            </a:r>
            <a:endParaRPr lang="ja-JP" altLang="en-US" dirty="0">
              <a:solidFill>
                <a:schemeClr val="accent5">
                  <a:lumMod val="50000"/>
                </a:schemeClr>
              </a:solidFill>
              <a:latin typeface="Meiryo UI" panose="020B0604030504040204" pitchFamily="50" charset="-128"/>
            </a:endParaRPr>
          </a:p>
        </p:txBody>
      </p:sp>
      <p:pic>
        <p:nvPicPr>
          <p:cNvPr id="6" name="Picture 2" descr="https://lh3.googleusercontent.com/r6Uq84lCmy-Y_V084RVxXzVjjD-m2QcKRDm7nNuyaibE7Bao3isXOEsxpkpJLzt-jXgTvSDST7Bl5O50cMj4Djof4kM_4ytW6C25ng7nSjHMAgkf7P6kGGxPBCOmpfzX3lkkJDWPxBriOKe0mSt0bQ"/>
          <p:cNvPicPr>
            <a:picLocks noChangeAspect="1" noChangeArrowheads="1"/>
          </p:cNvPicPr>
          <p:nvPr/>
        </p:nvPicPr>
        <p:blipFill rotWithShape="1">
          <a:blip r:embed="rId3">
            <a:extLst>
              <a:ext uri="{28A0092B-C50C-407E-A947-70E740481C1C}">
                <a14:useLocalDpi xmlns:a14="http://schemas.microsoft.com/office/drawing/2010/main" val="0"/>
              </a:ext>
            </a:extLst>
          </a:blip>
          <a:srcRect l="7433" t="22735" r="6132" b="25132"/>
          <a:stretch/>
        </p:blipFill>
        <p:spPr bwMode="auto">
          <a:xfrm>
            <a:off x="417444" y="1500807"/>
            <a:ext cx="11310730" cy="3841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3801951" y="3963368"/>
            <a:ext cx="6939843" cy="1734787"/>
          </a:xfrm>
          <a:prstGeom prst="wedgeRoundRectCallout">
            <a:avLst>
              <a:gd name="adj1" fmla="val 34238"/>
              <a:gd name="adj2" fmla="val -833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すでに要旨等を自分で作成して、自分のドライブなどに保存している場合は</a:t>
            </a:r>
            <a:endParaRPr kumimoji="1" lang="en-US" altLang="ja-JP" sz="2800" b="1" dirty="0" smtClean="0">
              <a:solidFill>
                <a:srgbClr val="FF0000"/>
              </a:solidFill>
            </a:endParaRPr>
          </a:p>
          <a:p>
            <a:pPr algn="ctr"/>
            <a:r>
              <a:rPr kumimoji="1" lang="ja-JP" altLang="en-US" sz="2800" b="1" dirty="0" smtClean="0">
                <a:solidFill>
                  <a:srgbClr val="FF0000"/>
                </a:solidFill>
              </a:rPr>
              <a:t>「追加または作成」をクリック</a:t>
            </a:r>
            <a:endParaRPr kumimoji="1" lang="ja-JP" altLang="en-US" sz="2000" b="1" dirty="0">
              <a:solidFill>
                <a:schemeClr val="tx1"/>
              </a:solidFill>
            </a:endParaRPr>
          </a:p>
        </p:txBody>
      </p:sp>
      <p:sp>
        <p:nvSpPr>
          <p:cNvPr id="8" name="楕円 7"/>
          <p:cNvSpPr/>
          <p:nvPr/>
        </p:nvSpPr>
        <p:spPr>
          <a:xfrm>
            <a:off x="8420127" y="2846192"/>
            <a:ext cx="3005059" cy="5322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78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BlPBNr3FVK2TEIIrG25kTQ4fPO_LuA-Qp8Yk_b1ID0hWt_keKiRUZGF7HomG2LCvYgb__zFSPBsuXHVB-EunEvExtaIXDPgZ6ZRxHVgFONEdvQMCvLSfPaofhb1WA8U_xZDGk6pri3an6KnSxa5zwRI"/>
          <p:cNvPicPr>
            <a:picLocks noChangeAspect="1" noChangeArrowheads="1"/>
          </p:cNvPicPr>
          <p:nvPr/>
        </p:nvPicPr>
        <p:blipFill rotWithShape="1">
          <a:blip r:embed="rId3">
            <a:extLst>
              <a:ext uri="{28A0092B-C50C-407E-A947-70E740481C1C}">
                <a14:useLocalDpi xmlns:a14="http://schemas.microsoft.com/office/drawing/2010/main" val="0"/>
              </a:ext>
            </a:extLst>
          </a:blip>
          <a:srcRect l="67766" t="21529" r="5450" b="13222"/>
          <a:stretch/>
        </p:blipFill>
        <p:spPr bwMode="auto">
          <a:xfrm>
            <a:off x="2040526" y="1336122"/>
            <a:ext cx="4004109" cy="54930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rmAutofit/>
          </a:bodyPr>
          <a:lstStyle/>
          <a:p>
            <a:pPr rtl="0"/>
            <a:r>
              <a:rPr lang="ja-JP" altLang="en-US" dirty="0" smtClean="0">
                <a:solidFill>
                  <a:schemeClr val="accent5">
                    <a:lumMod val="50000"/>
                  </a:schemeClr>
                </a:solidFill>
                <a:latin typeface="Meiryo UI" panose="020B0604030504040204" pitchFamily="50" charset="-128"/>
              </a:rPr>
              <a:t>（補足）別の提出方法</a:t>
            </a:r>
            <a:endParaRPr lang="ja-JP" altLang="en-US" dirty="0">
              <a:solidFill>
                <a:schemeClr val="accent5">
                  <a:lumMod val="50000"/>
                </a:schemeClr>
              </a:solidFill>
              <a:latin typeface="Meiryo UI" panose="020B0604030504040204" pitchFamily="50" charset="-128"/>
            </a:endParaRPr>
          </a:p>
        </p:txBody>
      </p:sp>
      <p:sp>
        <p:nvSpPr>
          <p:cNvPr id="7" name="角丸四角形吹き出し 6"/>
          <p:cNvSpPr/>
          <p:nvPr/>
        </p:nvSpPr>
        <p:spPr>
          <a:xfrm>
            <a:off x="4841506" y="4042610"/>
            <a:ext cx="6612556" cy="1734787"/>
          </a:xfrm>
          <a:prstGeom prst="wedgeRoundRectCallout">
            <a:avLst>
              <a:gd name="adj1" fmla="val -59181"/>
              <a:gd name="adj2" fmla="val -5008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当該のファイルの保存場所をクリック（</a:t>
            </a:r>
            <a:r>
              <a:rPr kumimoji="1" lang="en-US" altLang="ja-JP" sz="2800" b="1" dirty="0" smtClean="0">
                <a:solidFill>
                  <a:srgbClr val="FF0000"/>
                </a:solidFill>
              </a:rPr>
              <a:t>G</a:t>
            </a:r>
            <a:r>
              <a:rPr kumimoji="1" lang="ja-JP" altLang="en-US" sz="2800" b="1" dirty="0" smtClean="0">
                <a:solidFill>
                  <a:srgbClr val="FF0000"/>
                </a:solidFill>
              </a:rPr>
              <a:t>ドライブの中のマイドライブである場合が多い）</a:t>
            </a:r>
            <a:endParaRPr kumimoji="1" lang="ja-JP" altLang="en-US" sz="2000" b="1" dirty="0">
              <a:solidFill>
                <a:schemeClr val="tx1"/>
              </a:solidFill>
            </a:endParaRPr>
          </a:p>
        </p:txBody>
      </p:sp>
      <p:sp>
        <p:nvSpPr>
          <p:cNvPr id="8" name="楕円 7"/>
          <p:cNvSpPr/>
          <p:nvPr/>
        </p:nvSpPr>
        <p:spPr>
          <a:xfrm>
            <a:off x="2423587" y="3431091"/>
            <a:ext cx="2417919" cy="6115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7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BqzK1XTtI7I7bzqH_gf2m7I1tQyCkChLqY3LvBelvCdVmXI3vpocc0HyWsnaydnOIFyjfCHi30dvClpuHvVEeg73NIiUvBWd0w7jDlEOOnVbGtq0FxC3UcyE0L36pHJmIdiZrf5PPOcLnq484wOmpg8"/>
          <p:cNvPicPr>
            <a:picLocks noChangeAspect="1" noChangeArrowheads="1"/>
          </p:cNvPicPr>
          <p:nvPr/>
        </p:nvPicPr>
        <p:blipFill rotWithShape="1">
          <a:blip r:embed="rId3">
            <a:extLst>
              <a:ext uri="{28A0092B-C50C-407E-A947-70E740481C1C}">
                <a14:useLocalDpi xmlns:a14="http://schemas.microsoft.com/office/drawing/2010/main" val="0"/>
              </a:ext>
            </a:extLst>
          </a:blip>
          <a:srcRect l="18322" t="20390" r="18398" b="12635"/>
          <a:stretch/>
        </p:blipFill>
        <p:spPr bwMode="auto">
          <a:xfrm>
            <a:off x="1928190" y="1283051"/>
            <a:ext cx="8903544" cy="5306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rmAutofit/>
          </a:bodyPr>
          <a:lstStyle/>
          <a:p>
            <a:pPr rtl="0"/>
            <a:r>
              <a:rPr lang="ja-JP" altLang="en-US" dirty="0" smtClean="0">
                <a:solidFill>
                  <a:schemeClr val="accent5">
                    <a:lumMod val="50000"/>
                  </a:schemeClr>
                </a:solidFill>
                <a:latin typeface="Meiryo UI" panose="020B0604030504040204" pitchFamily="50" charset="-128"/>
              </a:rPr>
              <a:t>（補足）別の提出方法</a:t>
            </a:r>
            <a:endParaRPr lang="ja-JP" altLang="en-US" dirty="0">
              <a:solidFill>
                <a:schemeClr val="accent5">
                  <a:lumMod val="50000"/>
                </a:schemeClr>
              </a:solidFill>
              <a:latin typeface="Meiryo UI" panose="020B0604030504040204" pitchFamily="50" charset="-128"/>
            </a:endParaRPr>
          </a:p>
        </p:txBody>
      </p:sp>
      <p:sp>
        <p:nvSpPr>
          <p:cNvPr id="7" name="角丸四角形吹き出し 6"/>
          <p:cNvSpPr/>
          <p:nvPr/>
        </p:nvSpPr>
        <p:spPr>
          <a:xfrm>
            <a:off x="6859149" y="1216741"/>
            <a:ext cx="3646511" cy="787807"/>
          </a:xfrm>
          <a:prstGeom prst="wedgeRoundRectCallout">
            <a:avLst>
              <a:gd name="adj1" fmla="val -60544"/>
              <a:gd name="adj2" fmla="val 584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マイドライブを選択</a:t>
            </a:r>
            <a:endParaRPr kumimoji="1" lang="ja-JP" altLang="en-US" sz="2000" b="1" dirty="0">
              <a:solidFill>
                <a:schemeClr val="tx1"/>
              </a:solidFill>
            </a:endParaRPr>
          </a:p>
        </p:txBody>
      </p:sp>
      <p:sp>
        <p:nvSpPr>
          <p:cNvPr id="8" name="楕円 7"/>
          <p:cNvSpPr/>
          <p:nvPr/>
        </p:nvSpPr>
        <p:spPr>
          <a:xfrm>
            <a:off x="5067396" y="2004548"/>
            <a:ext cx="1621639" cy="6115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92896" y="4614176"/>
            <a:ext cx="1917652" cy="1249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92896" y="3617150"/>
            <a:ext cx="1917652" cy="319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178422" y="3936347"/>
            <a:ext cx="2005952" cy="6115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479428" y="4840835"/>
            <a:ext cx="3971068" cy="983749"/>
          </a:xfrm>
          <a:prstGeom prst="wedgeRoundRectCallout">
            <a:avLst>
              <a:gd name="adj1" fmla="val -24020"/>
              <a:gd name="adj2" fmla="val -7153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提出</a:t>
            </a:r>
            <a:r>
              <a:rPr kumimoji="1" lang="ja-JP" altLang="en-US" sz="2800" b="1" dirty="0" smtClean="0">
                <a:solidFill>
                  <a:srgbClr val="FF0000"/>
                </a:solidFill>
              </a:rPr>
              <a:t>したいファイルを選択</a:t>
            </a:r>
            <a:endParaRPr kumimoji="1" lang="ja-JP" altLang="en-US" sz="2000" b="1" dirty="0">
              <a:solidFill>
                <a:schemeClr val="tx1"/>
              </a:solidFill>
            </a:endParaRPr>
          </a:p>
        </p:txBody>
      </p:sp>
      <p:sp>
        <p:nvSpPr>
          <p:cNvPr id="13" name="楕円 12"/>
          <p:cNvSpPr/>
          <p:nvPr/>
        </p:nvSpPr>
        <p:spPr>
          <a:xfrm>
            <a:off x="9388048" y="5912911"/>
            <a:ext cx="1542440" cy="7430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8209722" y="4840835"/>
            <a:ext cx="3486718" cy="789102"/>
          </a:xfrm>
          <a:prstGeom prst="wedgeRoundRectCallout">
            <a:avLst>
              <a:gd name="adj1" fmla="val 8329"/>
              <a:gd name="adj2" fmla="val 8124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「追加」をクリック</a:t>
            </a:r>
            <a:endParaRPr kumimoji="1" lang="ja-JP" altLang="en-US" sz="2000" b="1" dirty="0">
              <a:solidFill>
                <a:schemeClr val="tx1"/>
              </a:solidFill>
            </a:endParaRPr>
          </a:p>
        </p:txBody>
      </p:sp>
    </p:spTree>
    <p:extLst>
      <p:ext uri="{BB962C8B-B14F-4D97-AF65-F5344CB8AC3E}">
        <p14:creationId xmlns:p14="http://schemas.microsoft.com/office/powerpoint/2010/main" val="1374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Lz2mF5ll3dLWV79Qnwsgm2JvbAA0MQipcJ_McrYoVr10lJM3zcW9y1D1sKv1sBCk9ZYr10mlIUHRd-m5MhdMhMbOzfprJg311fFvDJUvTb1YJ8S0VQOQhupSwSd5FF--PfNE-izrYg4YfsTNAGY1PLc"/>
          <p:cNvPicPr>
            <a:picLocks noChangeAspect="1" noChangeArrowheads="1"/>
          </p:cNvPicPr>
          <p:nvPr/>
        </p:nvPicPr>
        <p:blipFill rotWithShape="1">
          <a:blip r:embed="rId3">
            <a:extLst>
              <a:ext uri="{28A0092B-C50C-407E-A947-70E740481C1C}">
                <a14:useLocalDpi xmlns:a14="http://schemas.microsoft.com/office/drawing/2010/main" val="0"/>
              </a:ext>
            </a:extLst>
          </a:blip>
          <a:srcRect l="11275" t="22453" r="5172" b="32605"/>
          <a:stretch/>
        </p:blipFill>
        <p:spPr bwMode="auto">
          <a:xfrm>
            <a:off x="659794" y="1531529"/>
            <a:ext cx="11120648" cy="3368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rmAutofit/>
          </a:bodyPr>
          <a:lstStyle/>
          <a:p>
            <a:pPr rtl="0"/>
            <a:r>
              <a:rPr lang="ja-JP" altLang="en-US" dirty="0" smtClean="0">
                <a:solidFill>
                  <a:schemeClr val="accent5">
                    <a:lumMod val="50000"/>
                  </a:schemeClr>
                </a:solidFill>
                <a:latin typeface="Meiryo UI" panose="020B0604030504040204" pitchFamily="50" charset="-128"/>
              </a:rPr>
              <a:t>（補足）別の提出方法</a:t>
            </a:r>
            <a:endParaRPr lang="ja-JP" altLang="en-US" dirty="0">
              <a:solidFill>
                <a:schemeClr val="accent5">
                  <a:lumMod val="50000"/>
                </a:schemeClr>
              </a:solidFill>
              <a:latin typeface="Meiryo UI" panose="020B0604030504040204" pitchFamily="50" charset="-128"/>
            </a:endParaRPr>
          </a:p>
        </p:txBody>
      </p:sp>
      <p:sp>
        <p:nvSpPr>
          <p:cNvPr id="7" name="角丸四角形吹き出し 6"/>
          <p:cNvSpPr/>
          <p:nvPr/>
        </p:nvSpPr>
        <p:spPr>
          <a:xfrm>
            <a:off x="4631635" y="3871796"/>
            <a:ext cx="5844207" cy="787807"/>
          </a:xfrm>
          <a:prstGeom prst="wedgeRoundRectCallout">
            <a:avLst>
              <a:gd name="adj1" fmla="val 27227"/>
              <a:gd name="adj2" fmla="val -8541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提出したいファイルが追加された</a:t>
            </a:r>
            <a:endParaRPr kumimoji="1" lang="ja-JP" altLang="en-US" sz="2000" b="1" dirty="0">
              <a:solidFill>
                <a:schemeClr val="tx1"/>
              </a:solidFill>
            </a:endParaRPr>
          </a:p>
        </p:txBody>
      </p:sp>
      <p:sp>
        <p:nvSpPr>
          <p:cNvPr id="8" name="楕円 7"/>
          <p:cNvSpPr/>
          <p:nvPr/>
        </p:nvSpPr>
        <p:spPr>
          <a:xfrm>
            <a:off x="8228040" y="2856164"/>
            <a:ext cx="3122447" cy="7616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89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338607" flipH="1">
            <a:off x="-587261" y="1663257"/>
            <a:ext cx="2684499" cy="2684499"/>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6600" dirty="0">
                <a:solidFill>
                  <a:schemeClr val="bg1"/>
                </a:solidFill>
              </a:rPr>
              <a:t>探究活動</a:t>
            </a:r>
            <a:r>
              <a:rPr lang="ja-JP" altLang="en-US" sz="6600" dirty="0" smtClean="0">
                <a:solidFill>
                  <a:schemeClr val="bg1"/>
                </a:solidFill>
                <a:latin typeface="Meiryo UI" panose="020B0604030504040204" pitchFamily="50" charset="-128"/>
              </a:rPr>
              <a:t>の最後の授業、</a:t>
            </a:r>
            <a:r>
              <a:rPr lang="en-US" altLang="ja-JP" sz="6600" dirty="0" smtClean="0">
                <a:solidFill>
                  <a:schemeClr val="bg1"/>
                </a:solidFill>
                <a:latin typeface="Meiryo UI" panose="020B0604030504040204" pitchFamily="50" charset="-128"/>
              </a:rPr>
              <a:t/>
            </a:r>
            <a:br>
              <a:rPr lang="en-US" altLang="ja-JP" sz="6600" dirty="0" smtClean="0">
                <a:solidFill>
                  <a:schemeClr val="bg1"/>
                </a:solidFill>
                <a:latin typeface="Meiryo UI" panose="020B0604030504040204" pitchFamily="50" charset="-128"/>
              </a:rPr>
            </a:br>
            <a:r>
              <a:rPr lang="ja-JP" altLang="en-US" sz="6600" dirty="0" smtClean="0">
                <a:solidFill>
                  <a:schemeClr val="bg1"/>
                </a:solidFill>
              </a:rPr>
              <a:t>はじめ！</a:t>
            </a:r>
            <a:endParaRPr lang="ja-JP" altLang="en-US" sz="6600" dirty="0">
              <a:solidFill>
                <a:schemeClr val="bg1"/>
              </a:solidFill>
              <a:latin typeface="Meiryo UI" panose="020B0604030504040204" pitchFamily="50" charset="-128"/>
            </a:endParaRPr>
          </a:p>
        </p:txBody>
      </p:sp>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endParaRPr lang="ja-JP" altLang="en-US" sz="2000" dirty="0">
              <a:solidFill>
                <a:schemeClr val="bg1"/>
              </a:solidFill>
              <a:ea typeface="Meiryo UI" panose="020B0604030504040204" pitchFamily="50" charset="-128"/>
              <a:cs typeface="Tahoma" panose="020B0604030504040204" pitchFamily="34" charset="0"/>
            </a:endParaRP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smtClean="0">
                <a:solidFill>
                  <a:schemeClr val="accent5">
                    <a:lumMod val="50000"/>
                  </a:schemeClr>
                </a:solidFill>
                <a:latin typeface="Meiryo UI" panose="020B0604030504040204" pitchFamily="50" charset="-128"/>
              </a:rPr>
              <a:t>提出物の最終確認</a:t>
            </a:r>
            <a:endParaRPr lang="en-US" altLang="ja-JP" dirty="0">
              <a:solidFill>
                <a:schemeClr val="accent5">
                  <a:lumMod val="50000"/>
                </a:schemeClr>
              </a:solidFill>
              <a:latin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1963554"/>
            <a:ext cx="8965616" cy="4213409"/>
          </a:xfrm>
        </p:spPr>
        <p:txBody>
          <a:bodyPr vert="horz" lIns="91440" tIns="45720" rIns="91440" bIns="45720" rtlCol="0" anchor="t">
            <a:normAutofit/>
          </a:bodyPr>
          <a:lstStyle/>
          <a:p>
            <a:pPr marL="0" indent="0" rtl="0">
              <a:buNone/>
            </a:pPr>
            <a:r>
              <a:rPr lang="ja-JP" altLang="en-US" sz="4000" dirty="0" smtClean="0">
                <a:cs typeface="Tahoma"/>
              </a:rPr>
              <a:t>すべて締め切り</a:t>
            </a:r>
            <a:r>
              <a:rPr lang="ja-JP" altLang="en-US" sz="4000" dirty="0" smtClean="0">
                <a:cs typeface="Tahoma"/>
              </a:rPr>
              <a:t>は１月</a:t>
            </a:r>
            <a:r>
              <a:rPr lang="en-US" altLang="ja-JP" sz="4000" dirty="0" smtClean="0">
                <a:cs typeface="Tahoma"/>
              </a:rPr>
              <a:t>30</a:t>
            </a:r>
            <a:r>
              <a:rPr lang="ja-JP" altLang="en-US" sz="4000" dirty="0" smtClean="0">
                <a:cs typeface="Tahoma"/>
              </a:rPr>
              <a:t>日</a:t>
            </a:r>
            <a:r>
              <a:rPr lang="ja-JP" altLang="en-US" sz="4000" dirty="0" smtClean="0">
                <a:cs typeface="Tahoma"/>
              </a:rPr>
              <a:t>（木）</a:t>
            </a:r>
            <a:endParaRPr lang="en-US" altLang="ja-JP" sz="4000" dirty="0" smtClean="0">
              <a:cs typeface="Tahoma"/>
            </a:endParaRPr>
          </a:p>
          <a:p>
            <a:pPr marL="0" indent="0" rtl="0">
              <a:buNone/>
            </a:pPr>
            <a:r>
              <a:rPr lang="ja-JP" altLang="en-US" sz="4000" dirty="0" smtClean="0">
                <a:cs typeface="Tahoma"/>
              </a:rPr>
              <a:t>・探究ノート</a:t>
            </a:r>
            <a:endParaRPr lang="en-US" altLang="ja-JP" sz="4000" dirty="0" smtClean="0">
              <a:cs typeface="Tahoma"/>
            </a:endParaRPr>
          </a:p>
          <a:p>
            <a:pPr marL="0" indent="0" rtl="0">
              <a:buNone/>
            </a:pPr>
            <a:r>
              <a:rPr lang="ja-JP" altLang="en-US" sz="4000" dirty="0" smtClean="0">
                <a:cs typeface="Tahoma"/>
              </a:rPr>
              <a:t>・論文（</a:t>
            </a:r>
            <a:r>
              <a:rPr lang="en-US" altLang="ja-JP" sz="4000" dirty="0" smtClean="0">
                <a:cs typeface="Tahoma"/>
              </a:rPr>
              <a:t>Classroom</a:t>
            </a:r>
            <a:r>
              <a:rPr lang="ja-JP" altLang="en-US" sz="4000" dirty="0" err="1">
                <a:cs typeface="Tahoma"/>
              </a:rPr>
              <a:t>にて</a:t>
            </a:r>
            <a:r>
              <a:rPr lang="ja-JP" altLang="en-US" sz="4000" dirty="0" smtClean="0">
                <a:cs typeface="Tahoma"/>
              </a:rPr>
              <a:t>データで提出）</a:t>
            </a:r>
            <a:endParaRPr lang="en-US" altLang="ja-JP" sz="4000" dirty="0" smtClean="0">
              <a:cs typeface="Tahoma"/>
            </a:endParaRPr>
          </a:p>
          <a:p>
            <a:pPr marL="0" indent="0">
              <a:buNone/>
            </a:pPr>
            <a:r>
              <a:rPr lang="ja-JP" altLang="en-US" sz="4000" dirty="0" smtClean="0">
                <a:cs typeface="Tahoma"/>
              </a:rPr>
              <a:t>・</a:t>
            </a:r>
            <a:r>
              <a:rPr lang="ja-JP" altLang="en-US" sz="4000" dirty="0">
                <a:cs typeface="Tahoma"/>
              </a:rPr>
              <a:t>要旨（</a:t>
            </a:r>
            <a:r>
              <a:rPr lang="en-US" altLang="ja-JP" sz="4000" dirty="0">
                <a:cs typeface="Tahoma"/>
              </a:rPr>
              <a:t>Classroom</a:t>
            </a:r>
            <a:r>
              <a:rPr lang="ja-JP" altLang="en-US" sz="4000" dirty="0" err="1">
                <a:cs typeface="Tahoma"/>
              </a:rPr>
              <a:t>にて</a:t>
            </a:r>
            <a:r>
              <a:rPr lang="ja-JP" altLang="en-US" sz="4000" dirty="0">
                <a:cs typeface="Tahoma"/>
              </a:rPr>
              <a:t>データで提出）</a:t>
            </a:r>
            <a:endParaRPr lang="en-US" altLang="ja-JP" sz="4000" dirty="0" smtClean="0">
              <a:cs typeface="Tahoma"/>
            </a:endParaRPr>
          </a:p>
          <a:p>
            <a:pPr marL="0" indent="0" rtl="0">
              <a:buNone/>
            </a:pPr>
            <a:endParaRPr lang="ja-JP" altLang="en-US" sz="40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pic>
        <p:nvPicPr>
          <p:cNvPr id="1026" name="Picture 2" descr="https://lh5.googleusercontent.com/Clc2QaOqLrhBcqTajYy9usiv19phJm8fpe4bAhht3wlMGovdbXHmWfmD1whSftY2RT2EJuRrpIYbAE1IBrfWGePVy7WRbTULLsDRfa2d75HwxptTFheXA8ERxY-XlvVFRz1wEnkkQK9kuZjQv6Oslw"/>
          <p:cNvPicPr>
            <a:picLocks noChangeAspect="1" noChangeArrowheads="1"/>
          </p:cNvPicPr>
          <p:nvPr/>
        </p:nvPicPr>
        <p:blipFill rotWithShape="1">
          <a:blip r:embed="rId3">
            <a:extLst>
              <a:ext uri="{28A0092B-C50C-407E-A947-70E740481C1C}">
                <a14:useLocalDpi xmlns:a14="http://schemas.microsoft.com/office/drawing/2010/main" val="0"/>
              </a:ext>
            </a:extLst>
          </a:blip>
          <a:srcRect l="19536" t="14622" r="17437" b="34236"/>
          <a:stretch/>
        </p:blipFill>
        <p:spPr bwMode="auto">
          <a:xfrm>
            <a:off x="693018" y="1392382"/>
            <a:ext cx="10792523" cy="4931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角丸四角形吹き出し 13"/>
          <p:cNvSpPr/>
          <p:nvPr/>
        </p:nvSpPr>
        <p:spPr>
          <a:xfrm>
            <a:off x="6089279" y="2900376"/>
            <a:ext cx="5322771" cy="1915427"/>
          </a:xfrm>
          <a:prstGeom prst="wedgeRoundRectCallout">
            <a:avLst>
              <a:gd name="adj1" fmla="val -45784"/>
              <a:gd name="adj2" fmla="val -85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err="1" smtClean="0">
                <a:solidFill>
                  <a:srgbClr val="FF0000"/>
                </a:solidFill>
              </a:rPr>
              <a:t>LCⅠ</a:t>
            </a:r>
            <a:r>
              <a:rPr kumimoji="1" lang="ja-JP" altLang="en-US" sz="2800" b="1" dirty="0" smtClean="0">
                <a:solidFill>
                  <a:srgbClr val="FF0000"/>
                </a:solidFill>
              </a:rPr>
              <a:t>の</a:t>
            </a:r>
            <a:r>
              <a:rPr kumimoji="1" lang="en-US" altLang="ja-JP" sz="2800" b="1" dirty="0" smtClean="0">
                <a:solidFill>
                  <a:srgbClr val="FF0000"/>
                </a:solidFill>
              </a:rPr>
              <a:t>Classroom</a:t>
            </a:r>
            <a:r>
              <a:rPr kumimoji="1" lang="ja-JP" altLang="en-US" sz="2800" b="1" dirty="0" smtClean="0">
                <a:solidFill>
                  <a:srgbClr val="FF0000"/>
                </a:solidFill>
              </a:rPr>
              <a:t>から「授業」をクリックし、提出したい</a:t>
            </a:r>
            <a:endParaRPr kumimoji="1" lang="en-US" altLang="ja-JP" sz="2800" b="1" dirty="0" smtClean="0">
              <a:solidFill>
                <a:srgbClr val="FF0000"/>
              </a:solidFill>
            </a:endParaRPr>
          </a:p>
          <a:p>
            <a:pPr algn="ctr"/>
            <a:r>
              <a:rPr kumimoji="1" lang="ja-JP" altLang="en-US" sz="2800" b="1" dirty="0" smtClean="0">
                <a:solidFill>
                  <a:srgbClr val="FF0000"/>
                </a:solidFill>
              </a:rPr>
              <a:t>項目を選択</a:t>
            </a:r>
            <a:endParaRPr kumimoji="1" lang="ja-JP" altLang="en-US" sz="2000" b="1" dirty="0">
              <a:solidFill>
                <a:schemeClr val="tx1"/>
              </a:solidFill>
            </a:endParaRPr>
          </a:p>
        </p:txBody>
      </p:sp>
      <p:sp>
        <p:nvSpPr>
          <p:cNvPr id="3" name="楕円 2"/>
          <p:cNvSpPr/>
          <p:nvPr/>
        </p:nvSpPr>
        <p:spPr>
          <a:xfrm>
            <a:off x="5149516" y="1244242"/>
            <a:ext cx="1453415" cy="952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182303" y="2905188"/>
            <a:ext cx="2051785" cy="952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997818" y="4408896"/>
            <a:ext cx="3256548" cy="952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46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cFY0E5fYTuBFi-O66q8pLk7Hku2pQN3CJmjEybXyuK46F6JRFdSukH9MbC4icn9e-D4B44QN4Fo71fo80axj5uirn2rLriq0ujLBG3lzI8paCuoMZjcRh6eui746pKltJUWYyJyb69F_ImbO99pqfw"/>
          <p:cNvPicPr>
            <a:picLocks noChangeAspect="1" noChangeArrowheads="1"/>
          </p:cNvPicPr>
          <p:nvPr/>
        </p:nvPicPr>
        <p:blipFill rotWithShape="1">
          <a:blip r:embed="rId3">
            <a:extLst>
              <a:ext uri="{28A0092B-C50C-407E-A947-70E740481C1C}">
                <a14:useLocalDpi xmlns:a14="http://schemas.microsoft.com/office/drawing/2010/main" val="0"/>
              </a:ext>
            </a:extLst>
          </a:blip>
          <a:srcRect l="19468" t="38289" r="18852" b="6651"/>
          <a:stretch/>
        </p:blipFill>
        <p:spPr bwMode="auto">
          <a:xfrm>
            <a:off x="875898" y="1281690"/>
            <a:ext cx="10738739" cy="53982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sp>
        <p:nvSpPr>
          <p:cNvPr id="14" name="角丸四角形吹き出し 13"/>
          <p:cNvSpPr/>
          <p:nvPr/>
        </p:nvSpPr>
        <p:spPr>
          <a:xfrm>
            <a:off x="3583881" y="4610501"/>
            <a:ext cx="5322771" cy="914400"/>
          </a:xfrm>
          <a:prstGeom prst="wedgeRoundRectCallout">
            <a:avLst>
              <a:gd name="adj1" fmla="val -55368"/>
              <a:gd name="adj2" fmla="val 1064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「課題を表示」をクリック</a:t>
            </a:r>
            <a:endParaRPr kumimoji="1" lang="ja-JP" altLang="en-US" sz="2000" b="1" dirty="0">
              <a:solidFill>
                <a:schemeClr val="tx1"/>
              </a:solidFill>
            </a:endParaRPr>
          </a:p>
        </p:txBody>
      </p:sp>
      <p:sp>
        <p:nvSpPr>
          <p:cNvPr id="16" name="楕円 15"/>
          <p:cNvSpPr/>
          <p:nvPr/>
        </p:nvSpPr>
        <p:spPr>
          <a:xfrm>
            <a:off x="1095675" y="5610150"/>
            <a:ext cx="2051785" cy="952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5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pic>
        <p:nvPicPr>
          <p:cNvPr id="3074" name="Picture 2" descr="https://lh3.googleusercontent.com/r6Uq84lCmy-Y_V084RVxXzVjjD-m2QcKRDm7nNuyaibE7Bao3isXOEsxpkpJLzt-jXgTvSDST7Bl5O50cMj4Djof4kM_4ytW6C25ng7nSjHMAgkf7P6kGGxPBCOmpfzX3lkkJDWPxBriOKe0mSt0bQ"/>
          <p:cNvPicPr>
            <a:picLocks noChangeAspect="1" noChangeArrowheads="1"/>
          </p:cNvPicPr>
          <p:nvPr/>
        </p:nvPicPr>
        <p:blipFill rotWithShape="1">
          <a:blip r:embed="rId3">
            <a:extLst>
              <a:ext uri="{28A0092B-C50C-407E-A947-70E740481C1C}">
                <a14:useLocalDpi xmlns:a14="http://schemas.microsoft.com/office/drawing/2010/main" val="0"/>
              </a:ext>
            </a:extLst>
          </a:blip>
          <a:srcRect l="7433" t="22735" r="6132" b="25132"/>
          <a:stretch/>
        </p:blipFill>
        <p:spPr bwMode="auto">
          <a:xfrm>
            <a:off x="417444" y="1500807"/>
            <a:ext cx="11310730" cy="3841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角丸四角形吹き出し 13"/>
          <p:cNvSpPr/>
          <p:nvPr/>
        </p:nvSpPr>
        <p:spPr>
          <a:xfrm>
            <a:off x="3543301" y="562011"/>
            <a:ext cx="5993062" cy="1117701"/>
          </a:xfrm>
          <a:prstGeom prst="wedgeRoundRectCallout">
            <a:avLst>
              <a:gd name="adj1" fmla="val 39490"/>
              <a:gd name="adj2" fmla="val 797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自分の名前が表示されているファイルをクリックして作成している</a:t>
            </a:r>
            <a:endParaRPr kumimoji="1" lang="ja-JP" altLang="en-US" sz="2000" b="1" dirty="0">
              <a:solidFill>
                <a:schemeClr val="tx1"/>
              </a:solidFill>
            </a:endParaRPr>
          </a:p>
        </p:txBody>
      </p:sp>
      <p:sp>
        <p:nvSpPr>
          <p:cNvPr id="16" name="楕円 15"/>
          <p:cNvSpPr/>
          <p:nvPr/>
        </p:nvSpPr>
        <p:spPr>
          <a:xfrm>
            <a:off x="8470510" y="2012185"/>
            <a:ext cx="2999247" cy="9432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43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o91oppXP30Sb74OhXjVvp0lFb0S16LCGSO5pkZwam5MIfzhDM1-jFdmBVK_Q4zBZ6rfqFWEXuP7s18VXDkrUZHv7-_lg3cHhXJ13f90zpuR_114XyO6HZt0doL0_gtqmiWKOLXtVXw4Atw1Ox8_Ylg"/>
          <p:cNvPicPr>
            <a:picLocks noChangeAspect="1" noChangeArrowheads="1"/>
          </p:cNvPicPr>
          <p:nvPr/>
        </p:nvPicPr>
        <p:blipFill rotWithShape="1">
          <a:blip r:embed="rId3">
            <a:extLst>
              <a:ext uri="{28A0092B-C50C-407E-A947-70E740481C1C}">
                <a14:useLocalDpi xmlns:a14="http://schemas.microsoft.com/office/drawing/2010/main" val="0"/>
              </a:ext>
            </a:extLst>
          </a:blip>
          <a:srcRect l="18117" t="37928" r="25230" b="5030"/>
          <a:stretch/>
        </p:blipFill>
        <p:spPr bwMode="auto">
          <a:xfrm>
            <a:off x="1639957" y="1392382"/>
            <a:ext cx="9045153" cy="5128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spTree>
    <p:extLst>
      <p:ext uri="{BB962C8B-B14F-4D97-AF65-F5344CB8AC3E}">
        <p14:creationId xmlns:p14="http://schemas.microsoft.com/office/powerpoint/2010/main" val="6865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pic>
        <p:nvPicPr>
          <p:cNvPr id="9218" name="Picture 2" descr="https://lh4.googleusercontent.com/o91oppXP30Sb74OhXjVvp0lFb0S16LCGSO5pkZwam5MIfzhDM1-jFdmBVK_Q4zBZ6rfqFWEXuP7s18VXDkrUZHv7-_lg3cHhXJ13f90zpuR_114XyO6HZt0doL0_gtqmiWKOLXtVXw4Atw1Ox8_Ylg"/>
          <p:cNvPicPr>
            <a:picLocks noChangeAspect="1" noChangeArrowheads="1"/>
          </p:cNvPicPr>
          <p:nvPr/>
        </p:nvPicPr>
        <p:blipFill rotWithShape="1">
          <a:blip r:embed="rId3">
            <a:extLst>
              <a:ext uri="{28A0092B-C50C-407E-A947-70E740481C1C}">
                <a14:useLocalDpi xmlns:a14="http://schemas.microsoft.com/office/drawing/2010/main" val="0"/>
              </a:ext>
            </a:extLst>
          </a:blip>
          <a:srcRect t="14125" r="25142" b="30915"/>
          <a:stretch/>
        </p:blipFill>
        <p:spPr bwMode="auto">
          <a:xfrm>
            <a:off x="521283" y="1392381"/>
            <a:ext cx="11320829" cy="4680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1202635" y="1292087"/>
            <a:ext cx="4989443" cy="6361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2196548" y="2738681"/>
            <a:ext cx="8120269" cy="1117701"/>
          </a:xfrm>
          <a:prstGeom prst="wedgeRoundRectCallout">
            <a:avLst>
              <a:gd name="adj1" fmla="val -31467"/>
              <a:gd name="adj2" fmla="val -11674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ドキュメントの画面の左上のファイル名を</a:t>
            </a:r>
            <a:endParaRPr kumimoji="1" lang="en-US" altLang="ja-JP" sz="2800" b="1" dirty="0" smtClean="0">
              <a:solidFill>
                <a:srgbClr val="FF0000"/>
              </a:solidFill>
            </a:endParaRPr>
          </a:p>
          <a:p>
            <a:pPr algn="ctr"/>
            <a:r>
              <a:rPr kumimoji="1" lang="ja-JP" altLang="en-US" sz="2800" b="1" dirty="0" smtClean="0">
                <a:solidFill>
                  <a:srgbClr val="FF0000"/>
                </a:solidFill>
              </a:rPr>
              <a:t>クリックすれば、ファイルの名前を変えられる。</a:t>
            </a:r>
            <a:endParaRPr kumimoji="1" lang="ja-JP" altLang="en-US" sz="2000" b="1" dirty="0">
              <a:solidFill>
                <a:schemeClr val="tx1"/>
              </a:solidFill>
            </a:endParaRPr>
          </a:p>
        </p:txBody>
      </p:sp>
      <p:sp>
        <p:nvSpPr>
          <p:cNvPr id="7" name="コンテンツ プレースホルダー 2"/>
          <p:cNvSpPr>
            <a:spLocks noGrp="1"/>
          </p:cNvSpPr>
          <p:nvPr>
            <p:ph idx="1"/>
          </p:nvPr>
        </p:nvSpPr>
        <p:spPr>
          <a:xfrm>
            <a:off x="1166191" y="4013027"/>
            <a:ext cx="10051774" cy="1903136"/>
          </a:xfrm>
          <a:solidFill>
            <a:srgbClr val="FFFF00"/>
          </a:solidFill>
        </p:spPr>
        <p:txBody>
          <a:bodyPr>
            <a:noAutofit/>
          </a:bodyPr>
          <a:lstStyle/>
          <a:p>
            <a:pPr marL="0" indent="0">
              <a:buNone/>
            </a:pPr>
            <a:r>
              <a:rPr lang="en-US" altLang="ja-JP" sz="3200" b="1" dirty="0" smtClean="0"/>
              <a:t>【</a:t>
            </a:r>
            <a:r>
              <a:rPr lang="ja-JP" altLang="en-US" sz="3200" b="1" dirty="0" smtClean="0"/>
              <a:t>ファイル名のルール</a:t>
            </a:r>
            <a:r>
              <a:rPr lang="en-US" altLang="ja-JP" sz="3200" b="1" dirty="0" smtClean="0"/>
              <a:t>】</a:t>
            </a:r>
          </a:p>
          <a:p>
            <a:pPr marL="0" indent="0" algn="ctr">
              <a:buNone/>
            </a:pPr>
            <a:r>
              <a:rPr lang="ja-JP" altLang="en-US" sz="3200" b="1" dirty="0" smtClean="0"/>
              <a:t>１組</a:t>
            </a:r>
            <a:r>
              <a:rPr lang="en-US" altLang="ja-JP" sz="3200" b="1" dirty="0" smtClean="0"/>
              <a:t>12</a:t>
            </a:r>
            <a:r>
              <a:rPr lang="ja-JP" altLang="en-US" sz="3200" b="1" dirty="0" smtClean="0"/>
              <a:t>番　高津太郎の場合</a:t>
            </a:r>
            <a:r>
              <a:rPr kumimoji="1" lang="ja-JP" altLang="en-US" sz="3200" b="1" dirty="0"/>
              <a:t>　</a:t>
            </a:r>
            <a:r>
              <a:rPr kumimoji="1" lang="ja-JP" altLang="en-US" sz="3200" b="1" dirty="0" smtClean="0"/>
              <a:t>→　</a:t>
            </a:r>
            <a:r>
              <a:rPr kumimoji="1" lang="en-US" altLang="ja-JP" sz="3200" b="1" dirty="0" smtClean="0"/>
              <a:t>112</a:t>
            </a:r>
            <a:r>
              <a:rPr lang="ja-JP" altLang="en-US" sz="3200" b="1" dirty="0"/>
              <a:t>高津</a:t>
            </a:r>
            <a:r>
              <a:rPr lang="ja-JP" altLang="en-US" sz="3200" b="1" dirty="0" smtClean="0"/>
              <a:t>太郎</a:t>
            </a:r>
            <a:r>
              <a:rPr kumimoji="1" lang="ja-JP" altLang="en-US" sz="3200" b="1" dirty="0" smtClean="0"/>
              <a:t>論文</a:t>
            </a:r>
            <a:endParaRPr kumimoji="1" lang="en-US" altLang="ja-JP" sz="3200" b="1" dirty="0" smtClean="0"/>
          </a:p>
          <a:p>
            <a:pPr marL="0" indent="0" algn="ctr">
              <a:buNone/>
            </a:pPr>
            <a:r>
              <a:rPr kumimoji="1" lang="ja-JP" altLang="en-US" sz="3200" b="1" dirty="0" smtClean="0"/>
              <a:t>１組  </a:t>
            </a:r>
            <a:r>
              <a:rPr kumimoji="1" lang="en-US" altLang="ja-JP" sz="3200" b="1" dirty="0" smtClean="0"/>
              <a:t>9</a:t>
            </a:r>
            <a:r>
              <a:rPr kumimoji="1" lang="ja-JP" altLang="en-US" sz="3200" b="1" dirty="0" smtClean="0"/>
              <a:t>番　高津花子</a:t>
            </a:r>
            <a:r>
              <a:rPr lang="ja-JP" altLang="en-US" sz="3200" b="1" dirty="0"/>
              <a:t>の場合　</a:t>
            </a:r>
            <a:r>
              <a:rPr lang="ja-JP" altLang="en-US" sz="3200" b="1" dirty="0" smtClean="0"/>
              <a:t>→　</a:t>
            </a:r>
            <a:r>
              <a:rPr lang="en-US" altLang="ja-JP" sz="3200" b="1" dirty="0" smtClean="0"/>
              <a:t>109</a:t>
            </a:r>
            <a:r>
              <a:rPr lang="ja-JP" altLang="en-US" sz="3200" b="1" dirty="0" smtClean="0"/>
              <a:t>高津</a:t>
            </a:r>
            <a:r>
              <a:rPr lang="ja-JP" altLang="en-US" sz="3200" b="1" dirty="0"/>
              <a:t>花子</a:t>
            </a:r>
            <a:r>
              <a:rPr lang="ja-JP" altLang="en-US" sz="3200" b="1" dirty="0" smtClean="0"/>
              <a:t>要旨</a:t>
            </a:r>
            <a:endParaRPr kumimoji="1" lang="ja-JP" altLang="en-US" sz="3200" b="1" dirty="0"/>
          </a:p>
        </p:txBody>
      </p:sp>
    </p:spTree>
    <p:extLst>
      <p:ext uri="{BB962C8B-B14F-4D97-AF65-F5344CB8AC3E}">
        <p14:creationId xmlns:p14="http://schemas.microsoft.com/office/powerpoint/2010/main" val="42552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pic>
        <p:nvPicPr>
          <p:cNvPr id="3074" name="Picture 2" descr="https://lh3.googleusercontent.com/r6Uq84lCmy-Y_V084RVxXzVjjD-m2QcKRDm7nNuyaibE7Bao3isXOEsxpkpJLzt-jXgTvSDST7Bl5O50cMj4Djof4kM_4ytW6C25ng7nSjHMAgkf7P6kGGxPBCOmpfzX3lkkJDWPxBriOKe0mSt0bQ"/>
          <p:cNvPicPr>
            <a:picLocks noChangeAspect="1" noChangeArrowheads="1"/>
          </p:cNvPicPr>
          <p:nvPr/>
        </p:nvPicPr>
        <p:blipFill rotWithShape="1">
          <a:blip r:embed="rId3">
            <a:extLst>
              <a:ext uri="{28A0092B-C50C-407E-A947-70E740481C1C}">
                <a14:useLocalDpi xmlns:a14="http://schemas.microsoft.com/office/drawing/2010/main" val="0"/>
              </a:ext>
            </a:extLst>
          </a:blip>
          <a:srcRect l="7433" t="22735" r="6132" b="25132"/>
          <a:stretch/>
        </p:blipFill>
        <p:spPr bwMode="auto">
          <a:xfrm>
            <a:off x="417444" y="1500807"/>
            <a:ext cx="11310730" cy="3841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楕円 15"/>
          <p:cNvSpPr/>
          <p:nvPr/>
        </p:nvSpPr>
        <p:spPr>
          <a:xfrm>
            <a:off x="8470510" y="2012185"/>
            <a:ext cx="2999247" cy="9529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3302504" y="4333202"/>
            <a:ext cx="6527296" cy="651466"/>
          </a:xfrm>
          <a:prstGeom prst="wedgeRoundRectCallout">
            <a:avLst>
              <a:gd name="adj1" fmla="val 35943"/>
              <a:gd name="adj2" fmla="val -1120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完成すれば「提出」ボタンをクリック</a:t>
            </a:r>
            <a:endParaRPr kumimoji="1" lang="ja-JP" altLang="en-US" sz="2000" b="1" dirty="0">
              <a:solidFill>
                <a:schemeClr val="tx1"/>
              </a:solidFill>
            </a:endParaRPr>
          </a:p>
        </p:txBody>
      </p:sp>
      <p:sp>
        <p:nvSpPr>
          <p:cNvPr id="8" name="楕円 7"/>
          <p:cNvSpPr/>
          <p:nvPr/>
        </p:nvSpPr>
        <p:spPr>
          <a:xfrm>
            <a:off x="8625276" y="3172693"/>
            <a:ext cx="2844482" cy="8731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3543301" y="562011"/>
            <a:ext cx="5993062" cy="1117701"/>
          </a:xfrm>
          <a:prstGeom prst="wedgeRoundRectCallout">
            <a:avLst>
              <a:gd name="adj1" fmla="val 39490"/>
              <a:gd name="adj2" fmla="val 797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自分の名前が表示されているファイルをクリックして作成している</a:t>
            </a:r>
            <a:endParaRPr kumimoji="1" lang="ja-JP" altLang="en-US" sz="2000" b="1" dirty="0">
              <a:solidFill>
                <a:schemeClr val="tx1"/>
              </a:solidFill>
            </a:endParaRPr>
          </a:p>
        </p:txBody>
      </p:sp>
    </p:spTree>
    <p:extLst>
      <p:ext uri="{BB962C8B-B14F-4D97-AF65-F5344CB8AC3E}">
        <p14:creationId xmlns:p14="http://schemas.microsoft.com/office/powerpoint/2010/main" val="11597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smtClean="0">
                <a:solidFill>
                  <a:schemeClr val="accent5">
                    <a:lumMod val="50000"/>
                  </a:schemeClr>
                </a:solidFill>
                <a:latin typeface="Meiryo UI" panose="020B0604030504040204" pitchFamily="50" charset="-128"/>
              </a:rPr>
              <a:t>提出方法</a:t>
            </a:r>
            <a:endParaRPr lang="ja-JP" altLang="en-US" dirty="0">
              <a:solidFill>
                <a:schemeClr val="accent5">
                  <a:lumMod val="50000"/>
                </a:schemeClr>
              </a:solidFill>
              <a:latin typeface="Meiryo UI" panose="020B0604030504040204" pitchFamily="50" charset="-128"/>
            </a:endParaRPr>
          </a:p>
        </p:txBody>
      </p:sp>
      <p:pic>
        <p:nvPicPr>
          <p:cNvPr id="5122" name="Picture 2" descr="https://lh4.googleusercontent.com/myGYR2RboRVDWwckALZz1oSF3JlXTKNWXk94WdDw4p1E7xWI29H2lW-drWew0Lmy27rUNDx5yy7tx6IKYbZcXJ7A8Anegg5RLcv4c21nBE-PqA8vdy4ZqfbzTTY0CGAHo1ktygec_qewH2_zQaFWaw"/>
          <p:cNvPicPr>
            <a:picLocks noChangeAspect="1" noChangeArrowheads="1"/>
          </p:cNvPicPr>
          <p:nvPr/>
        </p:nvPicPr>
        <p:blipFill rotWithShape="1">
          <a:blip r:embed="rId3">
            <a:extLst>
              <a:ext uri="{28A0092B-C50C-407E-A947-70E740481C1C}">
                <a14:useLocalDpi xmlns:a14="http://schemas.microsoft.com/office/drawing/2010/main" val="0"/>
              </a:ext>
            </a:extLst>
          </a:blip>
          <a:srcRect l="25789" t="33427" r="25737" b="24338"/>
          <a:stretch/>
        </p:blipFill>
        <p:spPr bwMode="auto">
          <a:xfrm>
            <a:off x="1282148" y="1392382"/>
            <a:ext cx="9824785" cy="482047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2861318" y="5385072"/>
            <a:ext cx="6527296" cy="651466"/>
          </a:xfrm>
          <a:prstGeom prst="wedgeRoundRectCallout">
            <a:avLst>
              <a:gd name="adj1" fmla="val 35943"/>
              <a:gd name="adj2" fmla="val -1120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確認画面で</a:t>
            </a:r>
            <a:r>
              <a:rPr kumimoji="1" lang="ja-JP" altLang="en-US" sz="2800" b="1" dirty="0" smtClean="0">
                <a:solidFill>
                  <a:srgbClr val="FF0000"/>
                </a:solidFill>
              </a:rPr>
              <a:t>「提出」ボタンをクリック</a:t>
            </a:r>
            <a:endParaRPr kumimoji="1" lang="ja-JP" altLang="en-US" sz="2000" b="1" dirty="0">
              <a:solidFill>
                <a:schemeClr val="tx1"/>
              </a:solidFill>
            </a:endParaRPr>
          </a:p>
        </p:txBody>
      </p:sp>
      <p:sp>
        <p:nvSpPr>
          <p:cNvPr id="8" name="楕円 7"/>
          <p:cNvSpPr/>
          <p:nvPr/>
        </p:nvSpPr>
        <p:spPr>
          <a:xfrm>
            <a:off x="8262451" y="4335571"/>
            <a:ext cx="1348688" cy="8731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01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093_TF33787325" id="{4AE4E785-44F8-42C0-BA63-A30777E8EB8A}" vid="{8B7E537E-CE0A-4405-84D1-22B86A22230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FDDCCCE7-BAA3-45EE-979F-614ED40E9AE1}"/>
</file>

<file path=customXml/itemProps2.xml><?xml version="1.0" encoding="utf-8"?>
<ds:datastoreItem xmlns:ds="http://schemas.openxmlformats.org/officeDocument/2006/customXml" ds:itemID="{654AAEAB-A2C7-4B78-B8B2-68F095715A9A}"/>
</file>

<file path=customXml/itemProps3.xml><?xml version="1.0" encoding="utf-8"?>
<ds:datastoreItem xmlns:ds="http://schemas.openxmlformats.org/officeDocument/2006/customXml" ds:itemID="{6645BF34-570E-4524-A7E6-E459DE5DBDF6}"/>
</file>

<file path=docProps/app.xml><?xml version="1.0" encoding="utf-8"?>
<Properties xmlns="http://schemas.openxmlformats.org/officeDocument/2006/extended-properties" xmlns:vt="http://schemas.openxmlformats.org/officeDocument/2006/docPropsVTypes">
  <Template>ラボの安全性</Template>
  <TotalTime>0</TotalTime>
  <Words>323</Words>
  <Application>Microsoft Office PowerPoint</Application>
  <PresentationFormat>ワイド画面</PresentationFormat>
  <Paragraphs>60</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Meiryo UI</vt:lpstr>
      <vt:lpstr>游ゴシック</vt:lpstr>
      <vt:lpstr>Arial</vt:lpstr>
      <vt:lpstr>Calibri</vt:lpstr>
      <vt:lpstr>Tahoma</vt:lpstr>
      <vt:lpstr>Office テーマ</vt:lpstr>
      <vt:lpstr>提出方法確認</vt:lpstr>
      <vt:lpstr>提出物の最終確認</vt:lpstr>
      <vt:lpstr>提出方法</vt:lpstr>
      <vt:lpstr>提出方法</vt:lpstr>
      <vt:lpstr>提出方法</vt:lpstr>
      <vt:lpstr>提出方法</vt:lpstr>
      <vt:lpstr>提出方法</vt:lpstr>
      <vt:lpstr>提出方法</vt:lpstr>
      <vt:lpstr>提出方法</vt:lpstr>
      <vt:lpstr>提出方法</vt:lpstr>
      <vt:lpstr>提出方法</vt:lpstr>
      <vt:lpstr>（補足）別の提出方法</vt:lpstr>
      <vt:lpstr>（補足）別の提出方法</vt:lpstr>
      <vt:lpstr>（補足）別の提出方法</vt:lpstr>
      <vt:lpstr>（補足）別の提出方法</vt:lpstr>
      <vt:lpstr>探究活動の最後の授業、 はじめ！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2019-09-12T04:32:30Z</dcterms:created>
  <dcterms:modified xsi:type="dcterms:W3CDTF">2024-12-04T07:55:20Z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0x0101005D5CBE8616B9BE4892A14A66220CA59A</vt:lpwstr>
  </property>
  <property fmtid="{D5CDD505-2E9C-101B-9397-08002B2CF9AE}" pid="11" name="Order">
    <vt:r8>22261600</vt:r8>
  </property>
  <property fmtid="{D5CDD505-2E9C-101B-9397-08002B2CF9AE}" pid="12" name="MediaServiceImageTags">
    <vt:lpwstr/>
  </property>
</Properties>
</file>