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ags/tag1.xml" ContentType="application/vnd.openxmlformats-officedocument.presentationml.tag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64" r:id="rId2"/>
    <p:sldId id="305" r:id="rId3"/>
    <p:sldId id="363" r:id="rId4"/>
    <p:sldId id="306" r:id="rId5"/>
    <p:sldId id="367" r:id="rId6"/>
    <p:sldId id="369" r:id="rId7"/>
    <p:sldId id="364" r:id="rId8"/>
    <p:sldId id="366" r:id="rId9"/>
    <p:sldId id="365" r:id="rId10"/>
    <p:sldId id="368" r:id="rId11"/>
  </p:sldIdLst>
  <p:sldSz cx="9906000" cy="6858000" type="A4"/>
  <p:notesSz cx="6807200" cy="9939338"/>
  <p:custDataLst>
    <p:tags r:id="rId1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33"/>
    <a:srgbClr val="6600FF"/>
    <a:srgbClr val="009999"/>
    <a:srgbClr val="FF3300"/>
    <a:srgbClr val="F8F8F8"/>
    <a:srgbClr val="FFFF99"/>
    <a:srgbClr val="B1A9CF"/>
    <a:srgbClr val="9885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80" autoAdjust="0"/>
    <p:restoredTop sz="71298" autoAdjust="0"/>
  </p:normalViewPr>
  <p:slideViewPr>
    <p:cSldViewPr>
      <p:cViewPr varScale="1">
        <p:scale>
          <a:sx n="58" d="100"/>
          <a:sy n="58" d="100"/>
        </p:scale>
        <p:origin x="1300" y="4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1146" y="-90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4CB359-72F5-4036-9A16-6EF7A069CCFF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5F9A1F88-FBE5-41B7-B561-68AB974A0A32}">
      <dgm:prSet phldrT="[テキスト]" phldr="1"/>
      <dgm:spPr/>
      <dgm:t>
        <a:bodyPr/>
        <a:lstStyle/>
        <a:p>
          <a:endParaRPr kumimoji="1" lang="ja-JP" altLang="en-US"/>
        </a:p>
      </dgm:t>
    </dgm:pt>
    <dgm:pt modelId="{2F532150-9188-45BA-A77F-91E095FA73AC}" type="parTrans" cxnId="{69B99973-0864-418E-A508-BAE91D624092}">
      <dgm:prSet/>
      <dgm:spPr/>
      <dgm:t>
        <a:bodyPr/>
        <a:lstStyle/>
        <a:p>
          <a:endParaRPr kumimoji="1" lang="ja-JP" altLang="en-US"/>
        </a:p>
      </dgm:t>
    </dgm:pt>
    <dgm:pt modelId="{760BE6A2-C0F7-40AA-9B74-80460D85F9FF}" type="sibTrans" cxnId="{69B99973-0864-418E-A508-BAE91D624092}">
      <dgm:prSet/>
      <dgm:spPr/>
      <dgm:t>
        <a:bodyPr/>
        <a:lstStyle/>
        <a:p>
          <a:endParaRPr kumimoji="1" lang="ja-JP" altLang="en-US"/>
        </a:p>
      </dgm:t>
    </dgm:pt>
    <dgm:pt modelId="{566926FC-E343-4E85-BB88-09F4366AFA04}">
      <dgm:prSet phldrT="[テキスト]"/>
      <dgm:spPr/>
      <dgm:t>
        <a:bodyPr/>
        <a:lstStyle/>
        <a:p>
          <a:r>
            <a:rPr kumimoji="1" lang="ja-JP" altLang="en-US" dirty="0" smtClean="0"/>
            <a:t>アイデアの拡張</a:t>
          </a:r>
          <a:endParaRPr kumimoji="1" lang="ja-JP" altLang="en-US" dirty="0"/>
        </a:p>
      </dgm:t>
    </dgm:pt>
    <dgm:pt modelId="{8291775D-5F55-4FA4-B952-F501B0333867}" type="parTrans" cxnId="{06C343F4-CDAF-4B0C-AE98-0CC40E7DEBF3}">
      <dgm:prSet/>
      <dgm:spPr/>
      <dgm:t>
        <a:bodyPr/>
        <a:lstStyle/>
        <a:p>
          <a:endParaRPr kumimoji="1" lang="ja-JP" altLang="en-US"/>
        </a:p>
      </dgm:t>
    </dgm:pt>
    <dgm:pt modelId="{CFE3FFBB-1FB3-4C1A-9F19-B4C3EDC873EE}" type="sibTrans" cxnId="{06C343F4-CDAF-4B0C-AE98-0CC40E7DEBF3}">
      <dgm:prSet/>
      <dgm:spPr/>
      <dgm:t>
        <a:bodyPr/>
        <a:lstStyle/>
        <a:p>
          <a:endParaRPr kumimoji="1" lang="ja-JP" altLang="en-US"/>
        </a:p>
      </dgm:t>
    </dgm:pt>
    <dgm:pt modelId="{31367C77-D3AB-4DA8-B1FA-38FB9843BF32}">
      <dgm:prSet phldrT="[テキスト]" phldr="1"/>
      <dgm:spPr/>
      <dgm:t>
        <a:bodyPr/>
        <a:lstStyle/>
        <a:p>
          <a:endParaRPr kumimoji="1" lang="ja-JP" altLang="en-US"/>
        </a:p>
      </dgm:t>
    </dgm:pt>
    <dgm:pt modelId="{F5433AF8-896C-4443-96B4-D0540701772C}" type="parTrans" cxnId="{A0EA03A3-CE85-4F6F-955F-316BD8B57917}">
      <dgm:prSet/>
      <dgm:spPr/>
      <dgm:t>
        <a:bodyPr/>
        <a:lstStyle/>
        <a:p>
          <a:endParaRPr kumimoji="1" lang="ja-JP" altLang="en-US"/>
        </a:p>
      </dgm:t>
    </dgm:pt>
    <dgm:pt modelId="{23E9F12C-B119-4463-AC4E-BD03431B87B9}" type="sibTrans" cxnId="{A0EA03A3-CE85-4F6F-955F-316BD8B57917}">
      <dgm:prSet/>
      <dgm:spPr/>
      <dgm:t>
        <a:bodyPr/>
        <a:lstStyle/>
        <a:p>
          <a:endParaRPr kumimoji="1" lang="ja-JP" altLang="en-US"/>
        </a:p>
      </dgm:t>
    </dgm:pt>
    <dgm:pt modelId="{D74D1BBD-E1AE-470C-A5FB-447249317736}">
      <dgm:prSet phldrT="[テキスト]"/>
      <dgm:spPr/>
      <dgm:t>
        <a:bodyPr/>
        <a:lstStyle/>
        <a:p>
          <a:r>
            <a:rPr kumimoji="1" lang="ja-JP" altLang="en-US" dirty="0" smtClean="0"/>
            <a:t>アイデアの整理</a:t>
          </a:r>
          <a:endParaRPr kumimoji="1" lang="ja-JP" altLang="en-US" dirty="0"/>
        </a:p>
      </dgm:t>
    </dgm:pt>
    <dgm:pt modelId="{4828C613-5D5B-4534-8CD1-07A0533AE261}" type="parTrans" cxnId="{E2E0DC10-6C8A-485A-8168-C880C1739695}">
      <dgm:prSet/>
      <dgm:spPr/>
      <dgm:t>
        <a:bodyPr/>
        <a:lstStyle/>
        <a:p>
          <a:endParaRPr kumimoji="1" lang="ja-JP" altLang="en-US"/>
        </a:p>
      </dgm:t>
    </dgm:pt>
    <dgm:pt modelId="{9E3055A1-3014-49AE-911D-E0EF7A3A3297}" type="sibTrans" cxnId="{E2E0DC10-6C8A-485A-8168-C880C1739695}">
      <dgm:prSet/>
      <dgm:spPr/>
      <dgm:t>
        <a:bodyPr/>
        <a:lstStyle/>
        <a:p>
          <a:endParaRPr kumimoji="1" lang="ja-JP" altLang="en-US"/>
        </a:p>
      </dgm:t>
    </dgm:pt>
    <dgm:pt modelId="{5DEFBDFD-C814-480C-8CE6-9672E92F8872}">
      <dgm:prSet phldrT="[テキスト]" phldr="1"/>
      <dgm:spPr/>
      <dgm:t>
        <a:bodyPr/>
        <a:lstStyle/>
        <a:p>
          <a:endParaRPr kumimoji="1" lang="ja-JP" altLang="en-US"/>
        </a:p>
      </dgm:t>
    </dgm:pt>
    <dgm:pt modelId="{34320922-238D-4890-9776-B472A6500FB4}" type="parTrans" cxnId="{E6D3D4B3-5F66-44E8-BBF4-2995AD4E7145}">
      <dgm:prSet/>
      <dgm:spPr/>
      <dgm:t>
        <a:bodyPr/>
        <a:lstStyle/>
        <a:p>
          <a:endParaRPr kumimoji="1" lang="ja-JP" altLang="en-US"/>
        </a:p>
      </dgm:t>
    </dgm:pt>
    <dgm:pt modelId="{95345206-4BB2-424E-BBD1-D8011E2C90C5}" type="sibTrans" cxnId="{E6D3D4B3-5F66-44E8-BBF4-2995AD4E7145}">
      <dgm:prSet/>
      <dgm:spPr/>
      <dgm:t>
        <a:bodyPr/>
        <a:lstStyle/>
        <a:p>
          <a:endParaRPr kumimoji="1" lang="ja-JP" altLang="en-US"/>
        </a:p>
      </dgm:t>
    </dgm:pt>
    <dgm:pt modelId="{A8B80C1A-C893-4F0B-A78D-D4B759DF5AD2}">
      <dgm:prSet phldrT="[テキスト]"/>
      <dgm:spPr/>
      <dgm:t>
        <a:bodyPr/>
        <a:lstStyle/>
        <a:p>
          <a:r>
            <a:rPr kumimoji="1" lang="ja-JP" altLang="en-US" dirty="0" smtClean="0"/>
            <a:t>アイデアの共有</a:t>
          </a:r>
          <a:endParaRPr kumimoji="1" lang="ja-JP" altLang="en-US" dirty="0"/>
        </a:p>
      </dgm:t>
    </dgm:pt>
    <dgm:pt modelId="{84A05580-47E7-41F2-9EDB-27EA867EB384}" type="parTrans" cxnId="{97C4E271-5127-4457-B7E3-72D72524A2C3}">
      <dgm:prSet/>
      <dgm:spPr/>
      <dgm:t>
        <a:bodyPr/>
        <a:lstStyle/>
        <a:p>
          <a:endParaRPr kumimoji="1" lang="ja-JP" altLang="en-US"/>
        </a:p>
      </dgm:t>
    </dgm:pt>
    <dgm:pt modelId="{81EF3084-2AEC-4287-B64E-80613AF958D1}" type="sibTrans" cxnId="{97C4E271-5127-4457-B7E3-72D72524A2C3}">
      <dgm:prSet/>
      <dgm:spPr/>
      <dgm:t>
        <a:bodyPr/>
        <a:lstStyle/>
        <a:p>
          <a:endParaRPr kumimoji="1" lang="ja-JP" altLang="en-US"/>
        </a:p>
      </dgm:t>
    </dgm:pt>
    <dgm:pt modelId="{13F1EF6D-C2EB-495B-9FFE-F90B242E3545}" type="pres">
      <dgm:prSet presAssocID="{3B4CB359-72F5-4036-9A16-6EF7A069CCF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89DFAA56-85AE-4C38-AC51-84A5A4B825F9}" type="pres">
      <dgm:prSet presAssocID="{5F9A1F88-FBE5-41B7-B561-68AB974A0A32}" presName="composite" presStyleCnt="0"/>
      <dgm:spPr/>
    </dgm:pt>
    <dgm:pt modelId="{E30B7961-4F0D-4EF3-958C-3E63C9B4C92B}" type="pres">
      <dgm:prSet presAssocID="{5F9A1F88-FBE5-41B7-B561-68AB974A0A32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A04D8BA-032A-4515-84FF-4E43781A6BD0}" type="pres">
      <dgm:prSet presAssocID="{5F9A1F88-FBE5-41B7-B561-68AB974A0A32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42919D0-C4B6-42C5-9FBA-B1B045DEB8BB}" type="pres">
      <dgm:prSet presAssocID="{760BE6A2-C0F7-40AA-9B74-80460D85F9FF}" presName="sp" presStyleCnt="0"/>
      <dgm:spPr/>
    </dgm:pt>
    <dgm:pt modelId="{22271FC6-2962-4141-9091-5D200A77930D}" type="pres">
      <dgm:prSet presAssocID="{31367C77-D3AB-4DA8-B1FA-38FB9843BF32}" presName="composite" presStyleCnt="0"/>
      <dgm:spPr/>
    </dgm:pt>
    <dgm:pt modelId="{F7FAD492-3923-4720-9D11-FBF23046DF47}" type="pres">
      <dgm:prSet presAssocID="{31367C77-D3AB-4DA8-B1FA-38FB9843BF3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FBD3DD4-B471-48A1-801F-02DC54889E2D}" type="pres">
      <dgm:prSet presAssocID="{31367C77-D3AB-4DA8-B1FA-38FB9843BF3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A47B394-3605-4A30-BC10-D7232D2CAECC}" type="pres">
      <dgm:prSet presAssocID="{23E9F12C-B119-4463-AC4E-BD03431B87B9}" presName="sp" presStyleCnt="0"/>
      <dgm:spPr/>
    </dgm:pt>
    <dgm:pt modelId="{BFD7F908-1542-4D8D-820D-8FF0D0FA6D7B}" type="pres">
      <dgm:prSet presAssocID="{5DEFBDFD-C814-480C-8CE6-9672E92F8872}" presName="composite" presStyleCnt="0"/>
      <dgm:spPr/>
    </dgm:pt>
    <dgm:pt modelId="{7E463FC9-3DF1-4479-A792-2E1B7A455198}" type="pres">
      <dgm:prSet presAssocID="{5DEFBDFD-C814-480C-8CE6-9672E92F8872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90F4E74-E731-4F17-A945-C7F33439E06D}" type="pres">
      <dgm:prSet presAssocID="{5DEFBDFD-C814-480C-8CE6-9672E92F8872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E6D3D4B3-5F66-44E8-BBF4-2995AD4E7145}" srcId="{3B4CB359-72F5-4036-9A16-6EF7A069CCFF}" destId="{5DEFBDFD-C814-480C-8CE6-9672E92F8872}" srcOrd="2" destOrd="0" parTransId="{34320922-238D-4890-9776-B472A6500FB4}" sibTransId="{95345206-4BB2-424E-BBD1-D8011E2C90C5}"/>
    <dgm:cxn modelId="{69B99973-0864-418E-A508-BAE91D624092}" srcId="{3B4CB359-72F5-4036-9A16-6EF7A069CCFF}" destId="{5F9A1F88-FBE5-41B7-B561-68AB974A0A32}" srcOrd="0" destOrd="0" parTransId="{2F532150-9188-45BA-A77F-91E095FA73AC}" sibTransId="{760BE6A2-C0F7-40AA-9B74-80460D85F9FF}"/>
    <dgm:cxn modelId="{97C4E271-5127-4457-B7E3-72D72524A2C3}" srcId="{5DEFBDFD-C814-480C-8CE6-9672E92F8872}" destId="{A8B80C1A-C893-4F0B-A78D-D4B759DF5AD2}" srcOrd="0" destOrd="0" parTransId="{84A05580-47E7-41F2-9EDB-27EA867EB384}" sibTransId="{81EF3084-2AEC-4287-B64E-80613AF958D1}"/>
    <dgm:cxn modelId="{1D109C68-0772-4913-8346-9183F81BFA18}" type="presOf" srcId="{D74D1BBD-E1AE-470C-A5FB-447249317736}" destId="{4FBD3DD4-B471-48A1-801F-02DC54889E2D}" srcOrd="0" destOrd="0" presId="urn:microsoft.com/office/officeart/2005/8/layout/chevron2"/>
    <dgm:cxn modelId="{D3A26D6F-CC57-4F65-99F9-137765D85514}" type="presOf" srcId="{5F9A1F88-FBE5-41B7-B561-68AB974A0A32}" destId="{E30B7961-4F0D-4EF3-958C-3E63C9B4C92B}" srcOrd="0" destOrd="0" presId="urn:microsoft.com/office/officeart/2005/8/layout/chevron2"/>
    <dgm:cxn modelId="{71D6F4D5-3663-4498-A5CD-E5EF8EDC51AB}" type="presOf" srcId="{5DEFBDFD-C814-480C-8CE6-9672E92F8872}" destId="{7E463FC9-3DF1-4479-A792-2E1B7A455198}" srcOrd="0" destOrd="0" presId="urn:microsoft.com/office/officeart/2005/8/layout/chevron2"/>
    <dgm:cxn modelId="{627446E0-DA57-4216-831B-D7F4499BA74A}" type="presOf" srcId="{3B4CB359-72F5-4036-9A16-6EF7A069CCFF}" destId="{13F1EF6D-C2EB-495B-9FFE-F90B242E3545}" srcOrd="0" destOrd="0" presId="urn:microsoft.com/office/officeart/2005/8/layout/chevron2"/>
    <dgm:cxn modelId="{06C343F4-CDAF-4B0C-AE98-0CC40E7DEBF3}" srcId="{5F9A1F88-FBE5-41B7-B561-68AB974A0A32}" destId="{566926FC-E343-4E85-BB88-09F4366AFA04}" srcOrd="0" destOrd="0" parTransId="{8291775D-5F55-4FA4-B952-F501B0333867}" sibTransId="{CFE3FFBB-1FB3-4C1A-9F19-B4C3EDC873EE}"/>
    <dgm:cxn modelId="{C65B83DB-F730-4466-891D-6305E98B2ED9}" type="presOf" srcId="{31367C77-D3AB-4DA8-B1FA-38FB9843BF32}" destId="{F7FAD492-3923-4720-9D11-FBF23046DF47}" srcOrd="0" destOrd="0" presId="urn:microsoft.com/office/officeart/2005/8/layout/chevron2"/>
    <dgm:cxn modelId="{A0EA03A3-CE85-4F6F-955F-316BD8B57917}" srcId="{3B4CB359-72F5-4036-9A16-6EF7A069CCFF}" destId="{31367C77-D3AB-4DA8-B1FA-38FB9843BF32}" srcOrd="1" destOrd="0" parTransId="{F5433AF8-896C-4443-96B4-D0540701772C}" sibTransId="{23E9F12C-B119-4463-AC4E-BD03431B87B9}"/>
    <dgm:cxn modelId="{63723FF2-EA49-41A9-9FB3-9E29183F163D}" type="presOf" srcId="{566926FC-E343-4E85-BB88-09F4366AFA04}" destId="{BA04D8BA-032A-4515-84FF-4E43781A6BD0}" srcOrd="0" destOrd="0" presId="urn:microsoft.com/office/officeart/2005/8/layout/chevron2"/>
    <dgm:cxn modelId="{E2E0DC10-6C8A-485A-8168-C880C1739695}" srcId="{31367C77-D3AB-4DA8-B1FA-38FB9843BF32}" destId="{D74D1BBD-E1AE-470C-A5FB-447249317736}" srcOrd="0" destOrd="0" parTransId="{4828C613-5D5B-4534-8CD1-07A0533AE261}" sibTransId="{9E3055A1-3014-49AE-911D-E0EF7A3A3297}"/>
    <dgm:cxn modelId="{7F706903-064A-402F-8939-B1A718F0CD13}" type="presOf" srcId="{A8B80C1A-C893-4F0B-A78D-D4B759DF5AD2}" destId="{D90F4E74-E731-4F17-A945-C7F33439E06D}" srcOrd="0" destOrd="0" presId="urn:microsoft.com/office/officeart/2005/8/layout/chevron2"/>
    <dgm:cxn modelId="{56C67261-02DD-4BF7-A59D-D25176EF275C}" type="presParOf" srcId="{13F1EF6D-C2EB-495B-9FFE-F90B242E3545}" destId="{89DFAA56-85AE-4C38-AC51-84A5A4B825F9}" srcOrd="0" destOrd="0" presId="urn:microsoft.com/office/officeart/2005/8/layout/chevron2"/>
    <dgm:cxn modelId="{2B338811-74F5-4491-B3CC-FF01D8AF69E9}" type="presParOf" srcId="{89DFAA56-85AE-4C38-AC51-84A5A4B825F9}" destId="{E30B7961-4F0D-4EF3-958C-3E63C9B4C92B}" srcOrd="0" destOrd="0" presId="urn:microsoft.com/office/officeart/2005/8/layout/chevron2"/>
    <dgm:cxn modelId="{7880407B-157A-4B2B-99EB-5BA1B9871754}" type="presParOf" srcId="{89DFAA56-85AE-4C38-AC51-84A5A4B825F9}" destId="{BA04D8BA-032A-4515-84FF-4E43781A6BD0}" srcOrd="1" destOrd="0" presId="urn:microsoft.com/office/officeart/2005/8/layout/chevron2"/>
    <dgm:cxn modelId="{1A577184-AF10-4154-8B72-31476C033755}" type="presParOf" srcId="{13F1EF6D-C2EB-495B-9FFE-F90B242E3545}" destId="{142919D0-C4B6-42C5-9FBA-B1B045DEB8BB}" srcOrd="1" destOrd="0" presId="urn:microsoft.com/office/officeart/2005/8/layout/chevron2"/>
    <dgm:cxn modelId="{3E2C6035-D94D-4942-8F16-C1F5FCFC5C21}" type="presParOf" srcId="{13F1EF6D-C2EB-495B-9FFE-F90B242E3545}" destId="{22271FC6-2962-4141-9091-5D200A77930D}" srcOrd="2" destOrd="0" presId="urn:microsoft.com/office/officeart/2005/8/layout/chevron2"/>
    <dgm:cxn modelId="{E47C9319-C3B6-45B7-B811-1934226AF62A}" type="presParOf" srcId="{22271FC6-2962-4141-9091-5D200A77930D}" destId="{F7FAD492-3923-4720-9D11-FBF23046DF47}" srcOrd="0" destOrd="0" presId="urn:microsoft.com/office/officeart/2005/8/layout/chevron2"/>
    <dgm:cxn modelId="{B9086C6C-3378-47D9-AA4C-01FA634C3E7B}" type="presParOf" srcId="{22271FC6-2962-4141-9091-5D200A77930D}" destId="{4FBD3DD4-B471-48A1-801F-02DC54889E2D}" srcOrd="1" destOrd="0" presId="urn:microsoft.com/office/officeart/2005/8/layout/chevron2"/>
    <dgm:cxn modelId="{DE5F5DFF-2817-437A-8A66-D1E3A3705F5B}" type="presParOf" srcId="{13F1EF6D-C2EB-495B-9FFE-F90B242E3545}" destId="{0A47B394-3605-4A30-BC10-D7232D2CAECC}" srcOrd="3" destOrd="0" presId="urn:microsoft.com/office/officeart/2005/8/layout/chevron2"/>
    <dgm:cxn modelId="{9A5AEC9E-3994-46F9-805B-F65499B8ABE7}" type="presParOf" srcId="{13F1EF6D-C2EB-495B-9FFE-F90B242E3545}" destId="{BFD7F908-1542-4D8D-820D-8FF0D0FA6D7B}" srcOrd="4" destOrd="0" presId="urn:microsoft.com/office/officeart/2005/8/layout/chevron2"/>
    <dgm:cxn modelId="{0E9324D3-6606-4FEE-9AB9-4A10EC1A5C95}" type="presParOf" srcId="{BFD7F908-1542-4D8D-820D-8FF0D0FA6D7B}" destId="{7E463FC9-3DF1-4479-A792-2E1B7A455198}" srcOrd="0" destOrd="0" presId="urn:microsoft.com/office/officeart/2005/8/layout/chevron2"/>
    <dgm:cxn modelId="{A88011AC-226D-40DF-B95D-FC7D9AAF16F7}" type="presParOf" srcId="{BFD7F908-1542-4D8D-820D-8FF0D0FA6D7B}" destId="{D90F4E74-E731-4F17-A945-C7F33439E06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0B7961-4F0D-4EF3-958C-3E63C9B4C92B}">
      <dsp:nvSpPr>
        <dsp:cNvPr id="0" name=""/>
        <dsp:cNvSpPr/>
      </dsp:nvSpPr>
      <dsp:spPr>
        <a:xfrm rot="5400000">
          <a:off x="-213759" y="215693"/>
          <a:ext cx="1425066" cy="99754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600" kern="1200"/>
        </a:p>
      </dsp:txBody>
      <dsp:txXfrm rot="-5400000">
        <a:off x="1" y="500706"/>
        <a:ext cx="997546" cy="427520"/>
      </dsp:txXfrm>
    </dsp:sp>
    <dsp:sp modelId="{BA04D8BA-032A-4515-84FF-4E43781A6BD0}">
      <dsp:nvSpPr>
        <dsp:cNvPr id="0" name=""/>
        <dsp:cNvSpPr/>
      </dsp:nvSpPr>
      <dsp:spPr>
        <a:xfrm rot="5400000">
          <a:off x="3524616" y="-2525136"/>
          <a:ext cx="926293" cy="598043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2712" tIns="32385" rIns="32385" bIns="32385" numCol="1" spcCol="1270" anchor="ctr" anchorCtr="0">
          <a:noAutofit/>
        </a:bodyPr>
        <a:lstStyle/>
        <a:p>
          <a:pPr marL="285750" lvl="1" indent="-285750" algn="l" defTabSz="2266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5100" kern="1200" dirty="0" smtClean="0"/>
            <a:t>アイデアの拡張</a:t>
          </a:r>
          <a:endParaRPr kumimoji="1" lang="ja-JP" altLang="en-US" sz="5100" kern="1200" dirty="0"/>
        </a:p>
      </dsp:txBody>
      <dsp:txXfrm rot="-5400000">
        <a:off x="997546" y="47152"/>
        <a:ext cx="5935215" cy="835857"/>
      </dsp:txXfrm>
    </dsp:sp>
    <dsp:sp modelId="{F7FAD492-3923-4720-9D11-FBF23046DF47}">
      <dsp:nvSpPr>
        <dsp:cNvPr id="0" name=""/>
        <dsp:cNvSpPr/>
      </dsp:nvSpPr>
      <dsp:spPr>
        <a:xfrm rot="5400000">
          <a:off x="-213759" y="1444326"/>
          <a:ext cx="1425066" cy="99754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600" kern="1200"/>
        </a:p>
      </dsp:txBody>
      <dsp:txXfrm rot="-5400000">
        <a:off x="1" y="1729339"/>
        <a:ext cx="997546" cy="427520"/>
      </dsp:txXfrm>
    </dsp:sp>
    <dsp:sp modelId="{4FBD3DD4-B471-48A1-801F-02DC54889E2D}">
      <dsp:nvSpPr>
        <dsp:cNvPr id="0" name=""/>
        <dsp:cNvSpPr/>
      </dsp:nvSpPr>
      <dsp:spPr>
        <a:xfrm rot="5400000">
          <a:off x="3524616" y="-1296503"/>
          <a:ext cx="926293" cy="598043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2712" tIns="32385" rIns="32385" bIns="32385" numCol="1" spcCol="1270" anchor="ctr" anchorCtr="0">
          <a:noAutofit/>
        </a:bodyPr>
        <a:lstStyle/>
        <a:p>
          <a:pPr marL="285750" lvl="1" indent="-285750" algn="l" defTabSz="2266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5100" kern="1200" dirty="0" smtClean="0"/>
            <a:t>アイデアの整理</a:t>
          </a:r>
          <a:endParaRPr kumimoji="1" lang="ja-JP" altLang="en-US" sz="5100" kern="1200" dirty="0"/>
        </a:p>
      </dsp:txBody>
      <dsp:txXfrm rot="-5400000">
        <a:off x="997546" y="1275785"/>
        <a:ext cx="5935215" cy="835857"/>
      </dsp:txXfrm>
    </dsp:sp>
    <dsp:sp modelId="{7E463FC9-3DF1-4479-A792-2E1B7A455198}">
      <dsp:nvSpPr>
        <dsp:cNvPr id="0" name=""/>
        <dsp:cNvSpPr/>
      </dsp:nvSpPr>
      <dsp:spPr>
        <a:xfrm rot="5400000">
          <a:off x="-213759" y="2672959"/>
          <a:ext cx="1425066" cy="99754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600" kern="1200"/>
        </a:p>
      </dsp:txBody>
      <dsp:txXfrm rot="-5400000">
        <a:off x="1" y="2957972"/>
        <a:ext cx="997546" cy="427520"/>
      </dsp:txXfrm>
    </dsp:sp>
    <dsp:sp modelId="{D90F4E74-E731-4F17-A945-C7F33439E06D}">
      <dsp:nvSpPr>
        <dsp:cNvPr id="0" name=""/>
        <dsp:cNvSpPr/>
      </dsp:nvSpPr>
      <dsp:spPr>
        <a:xfrm rot="5400000">
          <a:off x="3524616" y="-67870"/>
          <a:ext cx="926293" cy="598043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2712" tIns="32385" rIns="32385" bIns="32385" numCol="1" spcCol="1270" anchor="ctr" anchorCtr="0">
          <a:noAutofit/>
        </a:bodyPr>
        <a:lstStyle/>
        <a:p>
          <a:pPr marL="285750" lvl="1" indent="-285750" algn="l" defTabSz="2266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5100" kern="1200" dirty="0" smtClean="0"/>
            <a:t>アイデアの共有</a:t>
          </a:r>
          <a:endParaRPr kumimoji="1" lang="ja-JP" altLang="en-US" sz="5100" kern="1200" dirty="0"/>
        </a:p>
      </dsp:txBody>
      <dsp:txXfrm rot="-5400000">
        <a:off x="997546" y="2504418"/>
        <a:ext cx="5935215" cy="8358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787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Times New Roman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5838" y="0"/>
            <a:ext cx="2949787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Times New Roman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646"/>
            <a:ext cx="2949787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Times New Roman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838" y="9440646"/>
            <a:ext cx="2949787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Times New Roman" pitchFamily="18" charset="0"/>
              </a:defRPr>
            </a:lvl1pPr>
          </a:lstStyle>
          <a:p>
            <a:fld id="{30054D52-586A-461B-8998-EDC02ECAE43F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898190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787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413" y="0"/>
            <a:ext cx="2949787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2788" y="746125"/>
            <a:ext cx="5381625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627" y="4721186"/>
            <a:ext cx="4991947" cy="4472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371"/>
            <a:ext cx="2949787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413" y="9442371"/>
            <a:ext cx="2949787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5A512B32-D02A-449D-B31A-E1DBFFE633F9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319407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81BBF1-8101-46CC-AE70-9461C1B1A0F4}" type="slidenum">
              <a:rPr lang="ja-JP" altLang="en-US"/>
              <a:pPr/>
              <a:t>1</a:t>
            </a:fld>
            <a:endParaRPr lang="en-US" altLang="ja-JP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今回はアイデアの共有で、２つの実習をおこないます。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512B32-D02A-449D-B31A-E1DBFFE633F9}" type="slidenum">
              <a:rPr lang="ja-JP" altLang="en-US" smtClean="0"/>
              <a:pPr/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98529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班を解体してプレゼンテーションしてもらいます。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各班で１～５番まで番号を振ってください。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別のテーブルへ移動し、自分の班の企画書をもとにプレゼンテーションしてください。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BC849-E98B-4C04-A7F8-D85B94AA8481}" type="slidenum">
              <a:rPr lang="ja-JP" altLang="en-US" smtClean="0"/>
              <a:pPr/>
              <a:t>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175973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企画書を作成しましょう。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企画書のフォーマットがあるので、班ごとに確認しながら書き込んでください。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BC849-E98B-4C04-A7F8-D85B94AA8481}" type="slidenum">
              <a:rPr lang="ja-JP" altLang="en-US" smtClean="0"/>
              <a:pPr/>
              <a:t>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702041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再び企画書を作成しましょう。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他班と比較したり、オリジナリティが明確になるようにさらに改良してください。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一人一枚ずつシートを作成、提出してください。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BC849-E98B-4C04-A7F8-D85B94AA8481}" type="slidenum">
              <a:rPr lang="ja-JP" altLang="en-US" smtClean="0"/>
              <a:pPr/>
              <a:t>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440045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BC849-E98B-4C04-A7F8-D85B94AA8481}" type="slidenum">
              <a:rPr lang="ja-JP" altLang="en-US" smtClean="0"/>
              <a:pPr/>
              <a:t>10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86743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154" name="Group 2"/>
          <p:cNvGrpSpPr>
            <a:grpSpLocks/>
          </p:cNvGrpSpPr>
          <p:nvPr/>
        </p:nvGrpSpPr>
        <p:grpSpPr bwMode="auto">
          <a:xfrm>
            <a:off x="0" y="0"/>
            <a:ext cx="9906000" cy="6858000"/>
            <a:chOff x="0" y="0"/>
            <a:chExt cx="5760" cy="4320"/>
          </a:xfrm>
        </p:grpSpPr>
        <p:sp>
          <p:nvSpPr>
            <p:cNvPr id="4915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ja-JP" altLang="en-US" sz="2400">
                <a:latin typeface="Times New Roman" pitchFamily="18" charset="0"/>
              </a:endParaRPr>
            </a:p>
          </p:txBody>
        </p:sp>
        <p:sp>
          <p:nvSpPr>
            <p:cNvPr id="4915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ja-JP" altLang="en-US" sz="2400">
                <a:latin typeface="Times New Roman" pitchFamily="18" charset="0"/>
              </a:endParaRPr>
            </a:p>
          </p:txBody>
        </p:sp>
        <p:grpSp>
          <p:nvGrpSpPr>
            <p:cNvPr id="4915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4915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ja-JP" altLang="en-US" sz="2400">
                  <a:latin typeface="Times New Roman" pitchFamily="18" charset="0"/>
                </a:endParaRPr>
              </a:p>
            </p:txBody>
          </p:sp>
          <p:sp>
            <p:nvSpPr>
              <p:cNvPr id="4915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ja-JP" altLang="en-US" sz="2400">
                  <a:latin typeface="Times New Roman" pitchFamily="18" charset="0"/>
                </a:endParaRPr>
              </a:p>
            </p:txBody>
          </p:sp>
          <p:sp>
            <p:nvSpPr>
              <p:cNvPr id="4916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ja-JP" altLang="en-US" sz="2400">
                  <a:latin typeface="Times New Roman" pitchFamily="18" charset="0"/>
                </a:endParaRPr>
              </a:p>
            </p:txBody>
          </p:sp>
          <p:sp>
            <p:nvSpPr>
              <p:cNvPr id="4916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ja-JP" altLang="en-US" sz="2400">
                  <a:latin typeface="Times New Roman" pitchFamily="18" charset="0"/>
                </a:endParaRPr>
              </a:p>
            </p:txBody>
          </p:sp>
          <p:sp>
            <p:nvSpPr>
              <p:cNvPr id="4916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ja-JP" altLang="en-US" sz="2400">
                  <a:latin typeface="Times New Roman" pitchFamily="18" charset="0"/>
                </a:endParaRPr>
              </a:p>
            </p:txBody>
          </p:sp>
          <p:sp>
            <p:nvSpPr>
              <p:cNvPr id="4916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ja-JP" altLang="en-US" sz="2400">
                  <a:latin typeface="Times New Roman" pitchFamily="18" charset="0"/>
                </a:endParaRPr>
              </a:p>
            </p:txBody>
          </p:sp>
          <p:sp>
            <p:nvSpPr>
              <p:cNvPr id="4916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ja-JP" altLang="en-US" sz="2400">
                  <a:latin typeface="Times New Roman" pitchFamily="18" charset="0"/>
                </a:endParaRPr>
              </a:p>
            </p:txBody>
          </p:sp>
          <p:sp>
            <p:nvSpPr>
              <p:cNvPr id="4916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ja-JP" altLang="en-US" sz="2400">
                  <a:latin typeface="Times New Roman" pitchFamily="18" charset="0"/>
                </a:endParaRPr>
              </a:p>
            </p:txBody>
          </p:sp>
          <p:sp>
            <p:nvSpPr>
              <p:cNvPr id="4916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ja-JP" altLang="en-US" sz="2400">
                  <a:latin typeface="Times New Roman" pitchFamily="18" charset="0"/>
                </a:endParaRPr>
              </a:p>
            </p:txBody>
          </p:sp>
          <p:sp>
            <p:nvSpPr>
              <p:cNvPr id="4916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ja-JP" alt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49168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95300" y="6248400"/>
            <a:ext cx="23114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9169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9170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A188570-B073-4BD8-9D02-DD92106DDC47}" type="slidenum">
              <a:rPr lang="ja-JP" altLang="en-US"/>
              <a:pPr/>
              <a:t>‹#›</a:t>
            </a:fld>
            <a:endParaRPr lang="en-US" altLang="ja-JP"/>
          </a:p>
        </p:txBody>
      </p:sp>
      <p:sp>
        <p:nvSpPr>
          <p:cNvPr id="4917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3219450" y="1828800"/>
            <a:ext cx="652145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ja-JP" altLang="en-US" noProof="0" smtClean="0"/>
              <a:t>マスター タイトルの書式設定</a:t>
            </a:r>
          </a:p>
        </p:txBody>
      </p:sp>
      <p:sp>
        <p:nvSpPr>
          <p:cNvPr id="4917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3219450" y="4267200"/>
            <a:ext cx="652145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ja-JP" altLang="en-US" noProof="0" smtClean="0"/>
              <a:t>マスター サブタイトルの書式設定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8C152D-CB30-46BF-A0A8-170EFE1C7A21}" type="slidenum">
              <a:rPr lang="ja-JP" altLang="en-US"/>
              <a:pPr/>
              <a:t>‹#›</a:t>
            </a:fld>
            <a:endParaRPr lang="en-US" altLang="ja-JP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00638115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457200"/>
            <a:ext cx="2228850" cy="54102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457200"/>
            <a:ext cx="6534150" cy="5410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EB2528F-CF5B-4968-A735-5264879DE8A6}" type="slidenum">
              <a:rPr lang="ja-JP" altLang="en-US"/>
              <a:pPr/>
              <a:t>‹#›</a:t>
            </a:fld>
            <a:endParaRPr lang="en-US" altLang="ja-JP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87472534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457200"/>
            <a:ext cx="8915400" cy="13716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half" idx="1"/>
          </p:nvPr>
        </p:nvSpPr>
        <p:spPr>
          <a:xfrm>
            <a:off x="495300" y="1981200"/>
            <a:ext cx="4381500" cy="38862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381500" cy="38862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0"/>
          </p:nvPr>
        </p:nvSpPr>
        <p:spPr>
          <a:xfrm>
            <a:off x="3384550" y="62484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7099300" y="6248400"/>
            <a:ext cx="2311400" cy="457200"/>
          </a:xfrm>
        </p:spPr>
        <p:txBody>
          <a:bodyPr/>
          <a:lstStyle>
            <a:lvl1pPr>
              <a:defRPr/>
            </a:lvl1pPr>
          </a:lstStyle>
          <a:p>
            <a:fld id="{445B3F89-1D69-44B5-A4D8-B82F57E765BC}" type="slidenum">
              <a:rPr lang="ja-JP" altLang="en-US"/>
              <a:pPr/>
              <a:t>‹#›</a:t>
            </a:fld>
            <a:endParaRPr lang="en-US" altLang="ja-JP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2"/>
          </p:nvPr>
        </p:nvSpPr>
        <p:spPr>
          <a:xfrm>
            <a:off x="495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9595712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タイトル、テキスト、クリップ アー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457200"/>
            <a:ext cx="8915400" cy="13716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half" idx="1"/>
          </p:nvPr>
        </p:nvSpPr>
        <p:spPr>
          <a:xfrm>
            <a:off x="495300" y="1981200"/>
            <a:ext cx="4381500" cy="38862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クリップアート プレースホルダー 3"/>
          <p:cNvSpPr>
            <a:spLocks noGrp="1"/>
          </p:cNvSpPr>
          <p:nvPr>
            <p:ph type="clipArt" sz="half" idx="2"/>
          </p:nvPr>
        </p:nvSpPr>
        <p:spPr>
          <a:xfrm>
            <a:off x="5029200" y="1981200"/>
            <a:ext cx="4381500" cy="3886200"/>
          </a:xfrm>
        </p:spPr>
        <p:txBody>
          <a:bodyPr/>
          <a:lstStyle/>
          <a:p>
            <a:r>
              <a:rPr lang="ja-JP" altLang="en-US" smtClean="0"/>
              <a:t>アイコンをクリックしてクリップ アートを追加</a:t>
            </a:r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0"/>
          </p:nvPr>
        </p:nvSpPr>
        <p:spPr>
          <a:xfrm>
            <a:off x="3384550" y="62484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7099300" y="6248400"/>
            <a:ext cx="2311400" cy="457200"/>
          </a:xfrm>
        </p:spPr>
        <p:txBody>
          <a:bodyPr/>
          <a:lstStyle>
            <a:lvl1pPr>
              <a:defRPr/>
            </a:lvl1pPr>
          </a:lstStyle>
          <a:p>
            <a:fld id="{4F6A1A04-F17E-4E55-A4C9-DCA1D93ED051}" type="slidenum">
              <a:rPr lang="ja-JP" altLang="en-US"/>
              <a:pPr/>
              <a:t>‹#›</a:t>
            </a:fld>
            <a:endParaRPr lang="en-US" altLang="ja-JP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2"/>
          </p:nvPr>
        </p:nvSpPr>
        <p:spPr>
          <a:xfrm>
            <a:off x="495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19415929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タイトル、クリップ アート、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457200"/>
            <a:ext cx="8915400" cy="13716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クリップアート プレースホルダー 2"/>
          <p:cNvSpPr>
            <a:spLocks noGrp="1"/>
          </p:cNvSpPr>
          <p:nvPr>
            <p:ph type="clipArt" sz="half" idx="1"/>
          </p:nvPr>
        </p:nvSpPr>
        <p:spPr>
          <a:xfrm>
            <a:off x="495300" y="1981200"/>
            <a:ext cx="4381500" cy="3886200"/>
          </a:xfrm>
        </p:spPr>
        <p:txBody>
          <a:bodyPr/>
          <a:lstStyle/>
          <a:p>
            <a:r>
              <a:rPr lang="ja-JP" altLang="en-US" smtClean="0"/>
              <a:t>アイコンをクリックしてクリップ アートを追加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029200" y="1981200"/>
            <a:ext cx="4381500" cy="38862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0"/>
          </p:nvPr>
        </p:nvSpPr>
        <p:spPr>
          <a:xfrm>
            <a:off x="3384550" y="62484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7099300" y="6248400"/>
            <a:ext cx="2311400" cy="457200"/>
          </a:xfrm>
        </p:spPr>
        <p:txBody>
          <a:bodyPr/>
          <a:lstStyle>
            <a:lvl1pPr>
              <a:defRPr/>
            </a:lvl1pPr>
          </a:lstStyle>
          <a:p>
            <a:fld id="{CA295E36-6B0A-4C6C-BE07-32888A11BAB4}" type="slidenum">
              <a:rPr lang="ja-JP" altLang="en-US"/>
              <a:pPr/>
              <a:t>‹#›</a:t>
            </a:fld>
            <a:endParaRPr lang="en-US" altLang="ja-JP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2"/>
          </p:nvPr>
        </p:nvSpPr>
        <p:spPr>
          <a:xfrm>
            <a:off x="495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5251856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1D67924-8619-4152-9DD7-D8EDC95FDA8F}" type="slidenum">
              <a:rPr lang="ja-JP" altLang="en-US"/>
              <a:pPr/>
              <a:t>‹#›</a:t>
            </a:fld>
            <a:endParaRPr lang="en-US" altLang="ja-JP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6617020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43D8BF9-4A84-4EBB-98A5-934971B8ADD6}" type="slidenum">
              <a:rPr lang="ja-JP" altLang="en-US"/>
              <a:pPr/>
              <a:t>‹#›</a:t>
            </a:fld>
            <a:endParaRPr lang="en-US" altLang="ja-JP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39514869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981200"/>
            <a:ext cx="43815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3815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107B0CA-6C13-417C-9FB6-3E95E52CA3BF}" type="slidenum">
              <a:rPr lang="ja-JP" altLang="en-US"/>
              <a:pPr/>
              <a:t>‹#›</a:t>
            </a:fld>
            <a:endParaRPr lang="en-US" altLang="ja-JP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03201958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AADB1D6-972D-4B41-A3B6-6055D4B8E294}" type="slidenum">
              <a:rPr lang="ja-JP" altLang="en-US"/>
              <a:pPr/>
              <a:t>‹#›</a:t>
            </a:fld>
            <a:endParaRPr lang="en-US" altLang="ja-JP"/>
          </a:p>
        </p:txBody>
      </p:sp>
      <p:sp>
        <p:nvSpPr>
          <p:cNvPr id="9" name="日付プレースホルダー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6809525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88C8263-1C9A-4C9A-9E84-5F7CECF5849D}" type="slidenum">
              <a:rPr lang="ja-JP" altLang="en-US"/>
              <a:pPr/>
              <a:t>‹#›</a:t>
            </a:fld>
            <a:endParaRPr lang="en-US" altLang="ja-JP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0504756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ー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BA8676-17F5-475B-A629-014BB4602E2F}" type="slidenum">
              <a:rPr lang="ja-JP" altLang="en-US"/>
              <a:pPr/>
              <a:t>‹#›</a:t>
            </a:fld>
            <a:endParaRPr lang="en-US" altLang="ja-JP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82330923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2A70A83-3197-452C-BAB3-D6F6F945369A}" type="slidenum">
              <a:rPr lang="ja-JP" altLang="en-US"/>
              <a:pPr/>
              <a:t>‹#›</a:t>
            </a:fld>
            <a:endParaRPr lang="en-US" altLang="ja-JP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03201234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A1DA7B-A3DB-4F88-8A66-E2726F2AB9D6}" type="slidenum">
              <a:rPr lang="ja-JP" altLang="en-US"/>
              <a:pPr/>
              <a:t>‹#›</a:t>
            </a:fld>
            <a:endParaRPr lang="en-US" altLang="ja-JP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22120189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 altLang="ja-JP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31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40059E5A-C64E-4E02-B983-92AA517AAA6A}" type="slidenum">
              <a:rPr lang="ja-JP" altLang="en-US"/>
              <a:pPr/>
              <a:t>‹#›</a:t>
            </a:fld>
            <a:endParaRPr lang="en-US" altLang="ja-JP"/>
          </a:p>
        </p:txBody>
      </p:sp>
      <p:grpSp>
        <p:nvGrpSpPr>
          <p:cNvPr id="48132" name="Group 4"/>
          <p:cNvGrpSpPr>
            <a:grpSpLocks/>
          </p:cNvGrpSpPr>
          <p:nvPr/>
        </p:nvGrpSpPr>
        <p:grpSpPr bwMode="auto">
          <a:xfrm>
            <a:off x="0" y="0"/>
            <a:ext cx="9906000" cy="546100"/>
            <a:chOff x="0" y="0"/>
            <a:chExt cx="5760" cy="344"/>
          </a:xfrm>
        </p:grpSpPr>
        <p:sp>
          <p:nvSpPr>
            <p:cNvPr id="4813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ja-JP" altLang="en-US" sz="2400">
                <a:latin typeface="Times New Roman" pitchFamily="18" charset="0"/>
              </a:endParaRPr>
            </a:p>
          </p:txBody>
        </p:sp>
        <p:sp>
          <p:nvSpPr>
            <p:cNvPr id="4813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ja-JP" altLang="en-US" sz="2400">
                <a:latin typeface="Times New Roman" pitchFamily="18" charset="0"/>
              </a:endParaRPr>
            </a:p>
          </p:txBody>
        </p:sp>
        <p:sp>
          <p:nvSpPr>
            <p:cNvPr id="4813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ja-JP" altLang="en-US">
                <a:solidFill>
                  <a:schemeClr val="hlink"/>
                </a:solidFill>
              </a:endParaRPr>
            </a:p>
          </p:txBody>
        </p:sp>
        <p:sp>
          <p:nvSpPr>
            <p:cNvPr id="4813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ja-JP" altLang="en-US">
                <a:solidFill>
                  <a:schemeClr val="hlink"/>
                </a:solidFill>
              </a:endParaRPr>
            </a:p>
          </p:txBody>
        </p:sp>
        <p:sp>
          <p:nvSpPr>
            <p:cNvPr id="4813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ja-JP" altLang="en-US">
                <a:solidFill>
                  <a:schemeClr val="accent2"/>
                </a:solidFill>
              </a:endParaRPr>
            </a:p>
          </p:txBody>
        </p:sp>
        <p:sp>
          <p:nvSpPr>
            <p:cNvPr id="4813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ja-JP" altLang="en-US">
                <a:solidFill>
                  <a:schemeClr val="hlink"/>
                </a:solidFill>
              </a:endParaRPr>
            </a:p>
          </p:txBody>
        </p:sp>
        <p:sp>
          <p:nvSpPr>
            <p:cNvPr id="4813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ja-JP" altLang="en-US" sz="2400">
                <a:latin typeface="Times New Roman" pitchFamily="18" charset="0"/>
              </a:endParaRPr>
            </a:p>
          </p:txBody>
        </p:sp>
        <p:sp>
          <p:nvSpPr>
            <p:cNvPr id="4814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ja-JP" altLang="en-US">
                <a:solidFill>
                  <a:schemeClr val="accent2"/>
                </a:solidFill>
              </a:endParaRPr>
            </a:p>
          </p:txBody>
        </p:sp>
        <p:sp>
          <p:nvSpPr>
            <p:cNvPr id="4814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ja-JP" alt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4814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457200"/>
            <a:ext cx="89154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4814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981200"/>
            <a:ext cx="89154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814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 spd="med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co.jp/url?sa=i&amp;rct=j&amp;q=&amp;esrc=s&amp;source=images&amp;cd=&amp;cad=rja&amp;uact=8&amp;ved=2ahUKEwiA8MrMkfTfAhUb97wKHWkiBSIQjRx6BAgBEAU&amp;url=https://jp.123rf.com/photo_22197166_%E3%82%BD%E3%83%BC%E3%82%B7%E3%83%A3%E3%83%AB-%E3%83%8D%E3%83%83%E3%83%88%E3%83%AF%E3%83%BC%E3%82%AF%E9%9B%BB%E7%90%83%E3%82%A2%E3%82%A4%E3%83%87%E3%82%A2-%E3%83%99%E3%82%AF%E3%83%88%E3%83%AB-%E3%82%A4%E3%83%A9%E3%82%B9%E3%83%88.html&amp;psig=AOvVaw1mFom-mHKhpqdesLlMkb9v&amp;ust=1547791148462396" TargetMode="External"/><Relationship Id="rId13" Type="http://schemas.openxmlformats.org/officeDocument/2006/relationships/image" Target="../media/image3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hyperlink" Target="http://www.google.co.jp/url?sa=i&amp;rct=j&amp;q=&amp;esrc=s&amp;source=images&amp;cd=&amp;cad=rja&amp;uact=8&amp;ved=2ahUKEwiW9vvEkvTfAhUBf7wKHWuLCiAQjRx6BAgBEAU&amp;url=http://www.seven-studio.net/works/index.html&amp;psig=AOvVaw1I-AcBV4M5kJ8oHiOCFGQf&amp;ust=1547791379287013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2.png"/><Relationship Id="rId5" Type="http://schemas.openxmlformats.org/officeDocument/2006/relationships/diagramQuickStyle" Target="../diagrams/quickStyle1.xml"/><Relationship Id="rId10" Type="http://schemas.openxmlformats.org/officeDocument/2006/relationships/hyperlink" Target="https://www.google.co.jp/url?sa=i&amp;rct=j&amp;q=&amp;esrc=s&amp;source=images&amp;cd=&amp;cad=rja&amp;uact=8&amp;ved=2ahUKEwi_nrP3kfTfAhXKULwKHZ1jBZMQjRx6BAgBEAU&amp;url=https://www.irasutoya.com/2018/06/blog-post_882.html&amp;psig=AOvVaw22pSY3Ks0EoBSbmSj-FOk8&amp;ust=1547791258563693" TargetMode="External"/><Relationship Id="rId4" Type="http://schemas.openxmlformats.org/officeDocument/2006/relationships/diagramLayout" Target="../diagrams/layout1.xml"/><Relationship Id="rId9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17863" y="2501225"/>
            <a:ext cx="6526212" cy="861774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ja-JP" altLang="en-US" dirty="0" smtClean="0">
                <a:ea typeface="ＭＳ Ｐゴシック" pitchFamily="50" charset="-128"/>
              </a:rPr>
              <a:t>議論技術３</a:t>
            </a:r>
            <a:endParaRPr lang="ja-JP" altLang="en-US" dirty="0">
              <a:ea typeface="ＭＳ Ｐゴシック" pitchFamily="50" charset="-128"/>
            </a:endParaRP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3302000" y="1066800"/>
            <a:ext cx="460332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ja-JP" altLang="en-US" sz="2800" b="1" dirty="0">
                <a:solidFill>
                  <a:schemeClr val="accent2"/>
                </a:solidFill>
              </a:rPr>
              <a:t>高津</a:t>
            </a:r>
            <a:r>
              <a:rPr lang="ja-JP" altLang="en-US" sz="2800" b="1" dirty="0" smtClean="0">
                <a:solidFill>
                  <a:schemeClr val="accent2"/>
                </a:solidFill>
              </a:rPr>
              <a:t>高校｜課題研究基礎</a:t>
            </a:r>
            <a:endParaRPr lang="en-US" altLang="ja-JP" sz="28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振り返り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" y="1981200"/>
            <a:ext cx="8915400" cy="4544144"/>
          </a:xfrm>
        </p:spPr>
        <p:txBody>
          <a:bodyPr/>
          <a:lstStyle/>
          <a:p>
            <a:pPr marL="0" indent="0">
              <a:buNone/>
            </a:pPr>
            <a:r>
              <a:rPr lang="ja-JP" altLang="ja-JP" sz="4400" dirty="0"/>
              <a:t>①なぜ議論が必要か？</a:t>
            </a:r>
          </a:p>
          <a:p>
            <a:pPr marL="0" indent="0">
              <a:buNone/>
            </a:pPr>
            <a:r>
              <a:rPr lang="ja-JP" altLang="ja-JP" sz="4400" dirty="0" smtClean="0"/>
              <a:t>②</a:t>
            </a:r>
            <a:r>
              <a:rPr lang="ja-JP" altLang="ja-JP" sz="4400" dirty="0"/>
              <a:t>アイデアはどのように拡張</a:t>
            </a:r>
            <a:r>
              <a:rPr lang="ja-JP" altLang="ja-JP" sz="4400" dirty="0" smtClean="0"/>
              <a:t>させ</a:t>
            </a:r>
            <a:endParaRPr lang="en-US" altLang="ja-JP" sz="4400" dirty="0" smtClean="0"/>
          </a:p>
          <a:p>
            <a:pPr marL="0" indent="0">
              <a:buNone/>
            </a:pPr>
            <a:r>
              <a:rPr lang="ja-JP" altLang="en-US" sz="4400" dirty="0"/>
              <a:t>　</a:t>
            </a:r>
            <a:r>
              <a:rPr lang="ja-JP" altLang="ja-JP" sz="4400" dirty="0" smtClean="0"/>
              <a:t>るのか</a:t>
            </a:r>
            <a:r>
              <a:rPr lang="ja-JP" altLang="ja-JP" sz="4400" dirty="0"/>
              <a:t>？</a:t>
            </a:r>
          </a:p>
          <a:p>
            <a:pPr marL="0" indent="0">
              <a:buNone/>
            </a:pPr>
            <a:r>
              <a:rPr lang="ja-JP" altLang="ja-JP" sz="4400" dirty="0" smtClean="0"/>
              <a:t>③</a:t>
            </a:r>
            <a:r>
              <a:rPr lang="ja-JP" altLang="ja-JP" sz="4400" dirty="0"/>
              <a:t>計画を立てるために、どの</a:t>
            </a:r>
            <a:r>
              <a:rPr lang="ja-JP" altLang="ja-JP" sz="4400" dirty="0" smtClean="0"/>
              <a:t>よう</a:t>
            </a:r>
            <a:endParaRPr lang="en-US" altLang="ja-JP" sz="4400" dirty="0" smtClean="0"/>
          </a:p>
          <a:p>
            <a:pPr marL="0" indent="0">
              <a:buNone/>
            </a:pPr>
            <a:r>
              <a:rPr lang="ja-JP" altLang="en-US" sz="4400" dirty="0"/>
              <a:t>　</a:t>
            </a:r>
            <a:r>
              <a:rPr lang="ja-JP" altLang="ja-JP" sz="4400" dirty="0" smtClean="0"/>
              <a:t>な</a:t>
            </a:r>
            <a:r>
              <a:rPr lang="ja-JP" altLang="ja-JP" sz="4400" dirty="0"/>
              <a:t>準備が必要か？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136512359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本日の課題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 smtClean="0"/>
              <a:t>①アイデアはどのように共有するのか？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②</a:t>
            </a:r>
            <a:r>
              <a:rPr kumimoji="1" lang="ja-JP" altLang="en-US" dirty="0" smtClean="0"/>
              <a:t>アイデア</a:t>
            </a:r>
            <a:r>
              <a:rPr lang="ja-JP" altLang="en-US" dirty="0" smtClean="0"/>
              <a:t>をさらに高めるには、どのように</a:t>
            </a:r>
            <a:r>
              <a:rPr lang="ja-JP" altLang="en-US" dirty="0" err="1" smtClean="0"/>
              <a:t>す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err="1" smtClean="0"/>
              <a:t>れば</a:t>
            </a:r>
            <a:r>
              <a:rPr lang="ja-JP" altLang="en-US" dirty="0" smtClean="0"/>
              <a:t>よいのか？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06489631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実習</a:t>
            </a:r>
            <a:r>
              <a:rPr kumimoji="1" lang="ja-JP" altLang="en-US" dirty="0" smtClean="0"/>
              <a:t>の流れ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/>
          </p:nvPr>
        </p:nvGraphicFramePr>
        <p:xfrm>
          <a:off x="495300" y="1981200"/>
          <a:ext cx="697798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6" name="Picture 2" descr="「アイデア　イラスト」の画像検索結果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1299" y="548680"/>
            <a:ext cx="2253258" cy="2253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「彫刻　イラスト」の画像検索結果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333" y="2452253"/>
            <a:ext cx="2016224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「スピーチ　イラスト」の画像検索結果">
            <a:hlinkClick r:id="rId12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450" y="4452420"/>
            <a:ext cx="2301990" cy="1484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33357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0B7961-4F0D-4EF3-958C-3E63C9B4C9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E30B7961-4F0D-4EF3-958C-3E63C9B4C9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A04D8BA-032A-4515-84FF-4E43781A6B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BA04D8BA-032A-4515-84FF-4E43781A6B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7FAD492-3923-4720-9D11-FBF23046DF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>
                                            <p:graphicEl>
                                              <a:dgm id="{F7FAD492-3923-4720-9D11-FBF23046DF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FBD3DD4-B471-48A1-801F-02DC54889E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">
                                            <p:graphicEl>
                                              <a:dgm id="{4FBD3DD4-B471-48A1-801F-02DC54889E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E463FC9-3DF1-4479-A792-2E1B7A4551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">
                                            <p:graphicEl>
                                              <a:dgm id="{7E463FC9-3DF1-4479-A792-2E1B7A4551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90F4E74-E731-4F17-A945-C7F33439E0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D90F4E74-E731-4F17-A945-C7F33439E0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本時の流れ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en-US" altLang="ja-JP" sz="4000" dirty="0" smtClean="0"/>
          </a:p>
          <a:p>
            <a:r>
              <a:rPr lang="ja-JP" altLang="en-US" sz="4000" dirty="0" smtClean="0"/>
              <a:t>アイデア共有実習</a:t>
            </a:r>
            <a:endParaRPr lang="en-US" altLang="ja-JP" sz="4000" dirty="0" smtClean="0"/>
          </a:p>
        </p:txBody>
      </p:sp>
    </p:spTree>
    <p:extLst>
      <p:ext uri="{BB962C8B-B14F-4D97-AF65-F5344CB8AC3E}">
        <p14:creationId xmlns:p14="http://schemas.microsoft.com/office/powerpoint/2010/main" val="271778601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アイデアを共有する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他者へより分かりやすく伝えるために</a:t>
            </a:r>
            <a:r>
              <a:rPr lang="ja-JP" altLang="en-US" dirty="0" smtClean="0"/>
              <a:t>、内容の整理ができる。</a:t>
            </a:r>
            <a:endParaRPr lang="en-US" altLang="ja-JP" dirty="0" smtClean="0"/>
          </a:p>
          <a:p>
            <a:endParaRPr lang="ja-JP" altLang="en-US" dirty="0"/>
          </a:p>
          <a:p>
            <a:r>
              <a:rPr kumimoji="1" lang="ja-JP" altLang="en-US" dirty="0" smtClean="0"/>
              <a:t>より多くの人の意見や発想で、アイデアがブラシュアップされ、実現可能性が高くなる。</a:t>
            </a:r>
            <a:endParaRPr kumimoji="1" lang="en-US" altLang="ja-JP" dirty="0" smtClean="0"/>
          </a:p>
          <a:p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17459405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アイデアを共有する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聞く側の立場なら、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sz="4000" b="1" dirty="0" smtClean="0"/>
              <a:t>どんな内容の話を聞きたいですか？</a:t>
            </a:r>
            <a:endParaRPr kumimoji="1" lang="en-US" altLang="ja-JP" sz="4000" b="1" dirty="0" smtClean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8413" y="3395532"/>
            <a:ext cx="3107587" cy="3305944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19811" y="3395532"/>
            <a:ext cx="3037484" cy="3231366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2885767" y="3924300"/>
            <a:ext cx="413446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・伝えたいことを絞る</a:t>
            </a:r>
            <a:endParaRPr kumimoji="1" lang="en-US" altLang="ja-JP" sz="3600" dirty="0" smtClean="0"/>
          </a:p>
          <a:p>
            <a:r>
              <a:rPr kumimoji="1" lang="ja-JP" altLang="en-US" sz="3600" dirty="0" smtClean="0"/>
              <a:t>・なぜ？に答える</a:t>
            </a:r>
            <a:endParaRPr kumimoji="1" lang="en-US" altLang="ja-JP" sz="3600" dirty="0" smtClean="0"/>
          </a:p>
          <a:p>
            <a:r>
              <a:rPr kumimoji="1" lang="ja-JP" altLang="en-US" sz="3600" dirty="0" smtClean="0"/>
              <a:t>・人を巻き込む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782055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企画の</a:t>
            </a:r>
            <a:r>
              <a:rPr kumimoji="1" lang="ja-JP" altLang="en-US" dirty="0" smtClean="0"/>
              <a:t>説明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z="4000" dirty="0" smtClean="0"/>
              <a:t>班を解体し、他班の代表者に説明する。</a:t>
            </a:r>
            <a:endParaRPr kumimoji="1" lang="en-US" altLang="ja-JP" sz="4000" dirty="0" smtClean="0"/>
          </a:p>
          <a:p>
            <a:r>
              <a:rPr lang="ja-JP" altLang="en-US" sz="4000" dirty="0"/>
              <a:t>班番号の若い順に</a:t>
            </a:r>
            <a:r>
              <a:rPr lang="en-US" altLang="ja-JP" sz="4000" dirty="0" smtClean="0"/>
              <a:t>1</a:t>
            </a:r>
            <a:r>
              <a:rPr lang="ja-JP" altLang="en-US" sz="4000" dirty="0" smtClean="0"/>
              <a:t>班あたり１分以内で説明する。</a:t>
            </a:r>
            <a:endParaRPr lang="en-US" altLang="ja-JP" sz="4000" dirty="0" smtClean="0"/>
          </a:p>
          <a:p>
            <a:r>
              <a:rPr kumimoji="1" lang="ja-JP" altLang="en-US" sz="4000" dirty="0" smtClean="0"/>
              <a:t>説明後、質問対応を</a:t>
            </a:r>
            <a:r>
              <a:rPr kumimoji="1" lang="en-US" altLang="ja-JP" sz="4000" dirty="0" smtClean="0"/>
              <a:t>1</a:t>
            </a:r>
            <a:r>
              <a:rPr kumimoji="1" lang="ja-JP" altLang="en-US" sz="4000" dirty="0" smtClean="0"/>
              <a:t>分とる。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10225054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アイデア共有実習</a:t>
            </a:r>
            <a:r>
              <a:rPr lang="ja-JP" altLang="en-US" dirty="0"/>
              <a:t>１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" y="1981200"/>
            <a:ext cx="8915400" cy="4544144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sz="3600" u="sng" dirty="0" smtClean="0"/>
              <a:t>方法</a:t>
            </a:r>
            <a:endParaRPr kumimoji="1" lang="en-US" altLang="ja-JP" sz="3600" u="sng" dirty="0" smtClean="0"/>
          </a:p>
          <a:p>
            <a:pPr marL="0" indent="0">
              <a:buNone/>
            </a:pPr>
            <a:r>
              <a:rPr kumimoji="1" lang="ja-JP" altLang="en-US" sz="3600" dirty="0" smtClean="0"/>
              <a:t>班ごとの企画書を他班にプレゼンテーションする</a:t>
            </a:r>
            <a:endParaRPr kumimoji="1" lang="en-US" altLang="ja-JP" sz="3600" dirty="0" smtClean="0"/>
          </a:p>
          <a:p>
            <a:pPr marL="0" indent="0">
              <a:buNone/>
            </a:pPr>
            <a:endParaRPr kumimoji="1" lang="en-US" altLang="ja-JP" sz="3600" dirty="0" smtClean="0"/>
          </a:p>
          <a:p>
            <a:pPr marL="0" indent="0">
              <a:buNone/>
            </a:pPr>
            <a:r>
              <a:rPr lang="ja-JP" altLang="en-US" sz="3600" u="sng" dirty="0" smtClean="0"/>
              <a:t>時間</a:t>
            </a:r>
            <a:endParaRPr lang="en-US" altLang="ja-JP" sz="3600" u="sng" dirty="0" smtClean="0"/>
          </a:p>
          <a:p>
            <a:pPr marL="0" indent="0">
              <a:buNone/>
            </a:pPr>
            <a:r>
              <a:rPr kumimoji="1" lang="en-US" altLang="ja-JP" sz="3600" dirty="0" smtClean="0"/>
              <a:t>18</a:t>
            </a:r>
            <a:r>
              <a:rPr kumimoji="1" lang="ja-JP" altLang="en-US" sz="3600" dirty="0" smtClean="0"/>
              <a:t>分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2466513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アイデア共有実習</a:t>
            </a:r>
            <a:r>
              <a:rPr lang="ja-JP" altLang="en-US" dirty="0"/>
              <a:t>２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72480" y="1772816"/>
            <a:ext cx="9633520" cy="4544144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sz="3600" u="sng" dirty="0" smtClean="0"/>
              <a:t>方法</a:t>
            </a:r>
            <a:endParaRPr lang="en-US" altLang="ja-JP" sz="3600" u="sng" dirty="0"/>
          </a:p>
          <a:p>
            <a:pPr marL="0" indent="0">
              <a:buNone/>
            </a:pPr>
            <a:r>
              <a:rPr lang="ja-JP" altLang="en-US" sz="3600" dirty="0" smtClean="0"/>
              <a:t>　元</a:t>
            </a:r>
            <a:r>
              <a:rPr lang="ja-JP" altLang="en-US" sz="3600" dirty="0"/>
              <a:t>の班に戻り</a:t>
            </a:r>
            <a:r>
              <a:rPr lang="ja-JP" altLang="en-US" sz="3600" dirty="0" smtClean="0"/>
              <a:t>、他</a:t>
            </a:r>
            <a:r>
              <a:rPr lang="ja-JP" altLang="en-US" sz="3600" dirty="0"/>
              <a:t>班からもらった意見</a:t>
            </a:r>
            <a:r>
              <a:rPr lang="ja-JP" altLang="en-US" sz="3600" dirty="0" smtClean="0"/>
              <a:t>を</a:t>
            </a:r>
            <a:endParaRPr lang="en-US" altLang="ja-JP" sz="3600" dirty="0" smtClean="0"/>
          </a:p>
          <a:p>
            <a:pPr marL="0" indent="0">
              <a:buNone/>
            </a:pPr>
            <a:r>
              <a:rPr lang="ja-JP" altLang="en-US" sz="3600" dirty="0"/>
              <a:t>　</a:t>
            </a:r>
            <a:r>
              <a:rPr lang="ja-JP" altLang="en-US" sz="3600" dirty="0" smtClean="0"/>
              <a:t>共有</a:t>
            </a:r>
            <a:r>
              <a:rPr lang="ja-JP" altLang="en-US" sz="3600" dirty="0"/>
              <a:t>する。</a:t>
            </a:r>
          </a:p>
          <a:p>
            <a:pPr marL="0" indent="0">
              <a:buNone/>
            </a:pPr>
            <a:r>
              <a:rPr lang="ja-JP" altLang="en-US" sz="3600" dirty="0" smtClean="0"/>
              <a:t>⇒改善点</a:t>
            </a:r>
            <a:r>
              <a:rPr lang="ja-JP" altLang="en-US" sz="3600" dirty="0"/>
              <a:t>をブラシュアップ</a:t>
            </a:r>
            <a:r>
              <a:rPr lang="ja-JP" altLang="en-US" sz="3600" dirty="0" smtClean="0"/>
              <a:t>し、その内容を</a:t>
            </a:r>
            <a:endParaRPr lang="en-US" altLang="ja-JP" sz="3600" dirty="0" smtClean="0"/>
          </a:p>
          <a:p>
            <a:pPr marL="0" indent="0">
              <a:buNone/>
            </a:pPr>
            <a:r>
              <a:rPr lang="ja-JP" altLang="en-US" sz="3600" dirty="0"/>
              <a:t>　</a:t>
            </a:r>
            <a:r>
              <a:rPr lang="ja-JP" altLang="en-US" sz="3600" dirty="0" smtClean="0"/>
              <a:t>授業用企画書を赤字で完成させ、提出する</a:t>
            </a:r>
            <a:endParaRPr kumimoji="1" lang="en-US" altLang="ja-JP" sz="3600" dirty="0" smtClean="0"/>
          </a:p>
          <a:p>
            <a:pPr marL="0" indent="0">
              <a:buNone/>
            </a:pPr>
            <a:r>
              <a:rPr lang="ja-JP" altLang="en-US" sz="3600" u="sng" dirty="0" smtClean="0"/>
              <a:t>時間</a:t>
            </a:r>
            <a:endParaRPr lang="en-US" altLang="ja-JP" sz="3600" u="sng" dirty="0" smtClean="0"/>
          </a:p>
          <a:p>
            <a:pPr marL="0" indent="0">
              <a:buNone/>
            </a:pPr>
            <a:r>
              <a:rPr kumimoji="1" lang="ja-JP" altLang="en-US" sz="3600" dirty="0" smtClean="0"/>
              <a:t>　</a:t>
            </a:r>
            <a:r>
              <a:rPr lang="en-US" altLang="ja-JP" sz="3600" dirty="0"/>
              <a:t>2</a:t>
            </a:r>
            <a:r>
              <a:rPr kumimoji="1" lang="en-US" altLang="ja-JP" sz="3600" dirty="0" smtClean="0"/>
              <a:t>0</a:t>
            </a:r>
            <a:r>
              <a:rPr kumimoji="1" lang="ja-JP" altLang="en-US" sz="3600" dirty="0"/>
              <a:t>分</a:t>
            </a:r>
          </a:p>
        </p:txBody>
      </p:sp>
    </p:spTree>
    <p:extLst>
      <p:ext uri="{BB962C8B-B14F-4D97-AF65-F5344CB8AC3E}">
        <p14:creationId xmlns:p14="http://schemas.microsoft.com/office/powerpoint/2010/main" val="332253089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False"/>
  <p:tag name="BRANCHTO" val="0"/>
  <p:tag name="TAG" val="db03cc7b-66f2-4641-8461-47fa09101b38"/>
</p:tagLst>
</file>

<file path=ppt/theme/theme1.xml><?xml version="1.0" encoding="utf-8"?>
<a:theme xmlns:a="http://schemas.openxmlformats.org/drawingml/2006/main" name="7_議論技術１">
  <a:themeElements>
    <a:clrScheme name="FRProposa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FRPropos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ja-JP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ja-JP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FRProposa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Proposa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Proposa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Proposa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Proposa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Proposa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Proposa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Proposa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Proposa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Proposa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Proposa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Proposa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D5CBE8616B9BE4892A14A66220CA59A" ma:contentTypeVersion="14" ma:contentTypeDescription="新しいドキュメントを作成します。" ma:contentTypeScope="" ma:versionID="d4adb2e4b261233eca216aa9f0e6ca90">
  <xsd:schema xmlns:xsd="http://www.w3.org/2001/XMLSchema" xmlns:xs="http://www.w3.org/2001/XMLSchema" xmlns:p="http://schemas.microsoft.com/office/2006/metadata/properties" xmlns:ns2="17474dc8-6cde-450f-8a57-e9ddb98dd45e" xmlns:ns3="92c85782-91b6-4975-a634-e8e07eaefb77" targetNamespace="http://schemas.microsoft.com/office/2006/metadata/properties" ma:root="true" ma:fieldsID="750824485cb19f9c5f1813e978ce26c1" ns2:_="" ns3:_="">
    <xsd:import namespace="17474dc8-6cde-450f-8a57-e9ddb98dd45e"/>
    <xsd:import namespace="92c85782-91b6-4975-a634-e8e07eaefb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  <xsd:element ref="ns2:_Flow_Signoff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474dc8-6cde-450f-8a57-e9ddb98dd4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画像タグ" ma:readOnly="false" ma:fieldId="{5cf76f15-5ced-4ddc-b409-7134ff3c332f}" ma:taxonomyMulti="true" ma:sspId="5efb9172-ed01-4b15-a485-c06beb5524f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  <xsd:element name="_Flow_SignoffStatus" ma:index="21" nillable="true" ma:displayName="承認の状態" ma:internalName="_x0024_Resources_x003a_core_x002c_Signoff_Status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c85782-91b6-4975-a634-e8e07eaefb77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be2d2a6c-83bc-4418-934a-1370e02fb35a}" ma:internalName="TaxCatchAll" ma:showField="CatchAllData" ma:web="92c85782-91b6-4975-a634-e8e07eaefb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7474dc8-6cde-450f-8a57-e9ddb98dd45e">
      <Terms xmlns="http://schemas.microsoft.com/office/infopath/2007/PartnerControls"/>
    </lcf76f155ced4ddcb4097134ff3c332f>
    <TaxCatchAll xmlns="92c85782-91b6-4975-a634-e8e07eaefb77" xsi:nil="true"/>
    <_Flow_SignoffStatus xmlns="17474dc8-6cde-450f-8a57-e9ddb98dd45e" xsi:nil="true"/>
  </documentManagement>
</p:properties>
</file>

<file path=customXml/itemProps1.xml><?xml version="1.0" encoding="utf-8"?>
<ds:datastoreItem xmlns:ds="http://schemas.openxmlformats.org/officeDocument/2006/customXml" ds:itemID="{6896564E-D093-45B0-BA2F-C71065F2408A}"/>
</file>

<file path=customXml/itemProps2.xml><?xml version="1.0" encoding="utf-8"?>
<ds:datastoreItem xmlns:ds="http://schemas.openxmlformats.org/officeDocument/2006/customXml" ds:itemID="{2EF96745-91A4-4F8D-91A9-AD0100C458FA}"/>
</file>

<file path=customXml/itemProps3.xml><?xml version="1.0" encoding="utf-8"?>
<ds:datastoreItem xmlns:ds="http://schemas.openxmlformats.org/officeDocument/2006/customXml" ds:itemID="{7D5CE267-1D3F-4782-AD74-C9FABD50F144}"/>
</file>

<file path=docProps/app.xml><?xml version="1.0" encoding="utf-8"?>
<Properties xmlns="http://schemas.openxmlformats.org/officeDocument/2006/extended-properties" xmlns:vt="http://schemas.openxmlformats.org/officeDocument/2006/docPropsVTypes">
  <Template>7_議論技術１</Template>
  <TotalTime>917</TotalTime>
  <Words>316</Words>
  <Application>Microsoft Office PowerPoint</Application>
  <PresentationFormat>A4 210 x 297 mm</PresentationFormat>
  <Paragraphs>63</Paragraphs>
  <Slides>10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6" baseType="lpstr">
      <vt:lpstr>ＭＳ Ｐゴシック</vt:lpstr>
      <vt:lpstr>Arial</vt:lpstr>
      <vt:lpstr>Arial Black</vt:lpstr>
      <vt:lpstr>Times New Roman</vt:lpstr>
      <vt:lpstr>Wingdings</vt:lpstr>
      <vt:lpstr>7_議論技術１</vt:lpstr>
      <vt:lpstr>議論技術３</vt:lpstr>
      <vt:lpstr>本日の課題</vt:lpstr>
      <vt:lpstr>実習の流れ</vt:lpstr>
      <vt:lpstr>本時の流れ</vt:lpstr>
      <vt:lpstr>アイデアを共有する</vt:lpstr>
      <vt:lpstr>アイデアを共有する</vt:lpstr>
      <vt:lpstr>企画の説明</vt:lpstr>
      <vt:lpstr>アイデア共有実習１</vt:lpstr>
      <vt:lpstr>アイデア共有実習２</vt:lpstr>
      <vt:lpstr>振り返り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議論技術１</dc:title>
  <dc:creator>Administrator</dc:creator>
  <cp:lastModifiedBy>T-MaegawaH</cp:lastModifiedBy>
  <cp:revision>121</cp:revision>
  <cp:lastPrinted>2019-04-01T06:00:39Z</cp:lastPrinted>
  <dcterms:created xsi:type="dcterms:W3CDTF">2018-05-17T01:30:31Z</dcterms:created>
  <dcterms:modified xsi:type="dcterms:W3CDTF">2023-04-16T03:41:46Z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TC060891601041</vt:lpwstr>
  </property>
  <property fmtid="{D5CDD505-2E9C-101B-9397-08002B2CF9AE}" pid="3" name="ContentTypeId">
    <vt:lpwstr>0x0101005D5CBE8616B9BE4892A14A66220CA59A</vt:lpwstr>
  </property>
  <property fmtid="{D5CDD505-2E9C-101B-9397-08002B2CF9AE}" pid="4" name="Order">
    <vt:r8>22243400</vt:r8>
  </property>
</Properties>
</file>