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notesSlides/notesSlide25.xml" ContentType="application/vnd.openxmlformats-officedocument.presentationml.notesSlide+xml"/>
  <Override PartName="/ppt/slideMasters/slideMaster1.xml" ContentType="application/vnd.openxmlformats-officedocument.presentationml.slideMaster+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4.xml" ContentType="application/vnd.openxmlformats-officedocument.presentationml.notesSlide+xml"/>
  <Override PartName="/ppt/notesSlides/notesSlide19.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4.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0.xml" ContentType="application/vnd.openxmlformats-officedocument.presentationml.notesSlide+xml"/>
  <Override PartName="/ppt/notesSlides/notesSlide20.xml" ContentType="application/vnd.openxmlformats-officedocument.presentationml.notesSlide+xml"/>
  <Override PartName="/ppt/notesSlides/notesSlide12.xml" ContentType="application/vnd.openxmlformats-officedocument.presentationml.notesSlide+xml"/>
  <Override PartName="/ppt/notesSlides/notesSlide15.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theme/theme3.xml" ContentType="application/vnd.openxmlformats-officedocument.theme+xml"/>
  <Override PartName="/ppt/diagrams/layout1.xml" ContentType="application/vnd.openxmlformats-officedocument.drawingml.diagramLayout+xml"/>
  <Override PartName="/ppt/diagrams/colors1.xml" ContentType="application/vnd.openxmlformats-officedocument.drawingml.diagramColors+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2.xml" ContentType="application/vnd.openxmlformats-officedocument.theme+xml"/>
  <Override PartName="/ppt/diagrams/quickStyle1.xml" ContentType="application/vnd.openxmlformats-officedocument.drawingml.diagramStyle+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1.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264" r:id="rId2"/>
    <p:sldId id="305" r:id="rId3"/>
    <p:sldId id="306" r:id="rId4"/>
    <p:sldId id="314" r:id="rId5"/>
    <p:sldId id="315" r:id="rId6"/>
    <p:sldId id="265" r:id="rId7"/>
    <p:sldId id="307" r:id="rId8"/>
    <p:sldId id="355" r:id="rId9"/>
    <p:sldId id="356" r:id="rId10"/>
    <p:sldId id="311" r:id="rId11"/>
    <p:sldId id="295" r:id="rId12"/>
    <p:sldId id="324" r:id="rId13"/>
    <p:sldId id="345" r:id="rId14"/>
    <p:sldId id="346" r:id="rId15"/>
    <p:sldId id="347" r:id="rId16"/>
    <p:sldId id="348" r:id="rId17"/>
    <p:sldId id="349" r:id="rId18"/>
    <p:sldId id="350" r:id="rId19"/>
    <p:sldId id="357" r:id="rId20"/>
    <p:sldId id="352" r:id="rId21"/>
    <p:sldId id="360" r:id="rId22"/>
    <p:sldId id="280" r:id="rId23"/>
    <p:sldId id="325" r:id="rId24"/>
    <p:sldId id="343" r:id="rId25"/>
    <p:sldId id="361" r:id="rId26"/>
    <p:sldId id="296" r:id="rId27"/>
    <p:sldId id="358" r:id="rId28"/>
  </p:sldIdLst>
  <p:sldSz cx="9906000" cy="6858000" type="A4"/>
  <p:notesSz cx="6807200" cy="9939338"/>
  <p:custDataLst>
    <p:tags r:id="rId31"/>
  </p:custDataLst>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5pPr>
    <a:lvl6pPr marL="2286000" algn="l" defTabSz="914400" rtl="0" eaLnBrk="1" latinLnBrk="0" hangingPunct="1">
      <a:defRPr kern="1200">
        <a:solidFill>
          <a:schemeClr val="tx1"/>
        </a:solidFill>
        <a:latin typeface="Arial" charset="0"/>
        <a:ea typeface="ＭＳ Ｐゴシック" pitchFamily="50" charset="-128"/>
        <a:cs typeface="+mn-cs"/>
      </a:defRPr>
    </a:lvl6pPr>
    <a:lvl7pPr marL="2743200" algn="l" defTabSz="914400" rtl="0" eaLnBrk="1" latinLnBrk="0" hangingPunct="1">
      <a:defRPr kern="1200">
        <a:solidFill>
          <a:schemeClr val="tx1"/>
        </a:solidFill>
        <a:latin typeface="Arial" charset="0"/>
        <a:ea typeface="ＭＳ Ｐゴシック" pitchFamily="50" charset="-128"/>
        <a:cs typeface="+mn-cs"/>
      </a:defRPr>
    </a:lvl7pPr>
    <a:lvl8pPr marL="3200400" algn="l" defTabSz="914400" rtl="0" eaLnBrk="1" latinLnBrk="0" hangingPunct="1">
      <a:defRPr kern="1200">
        <a:solidFill>
          <a:schemeClr val="tx1"/>
        </a:solidFill>
        <a:latin typeface="Arial" charset="0"/>
        <a:ea typeface="ＭＳ Ｐゴシック" pitchFamily="50" charset="-128"/>
        <a:cs typeface="+mn-cs"/>
      </a:defRPr>
    </a:lvl8pPr>
    <a:lvl9pPr marL="3657600" algn="l" defTabSz="914400" rtl="0" eaLnBrk="1" latinLnBrk="0" hangingPunct="1">
      <a:defRPr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33"/>
    <a:srgbClr val="6600FF"/>
    <a:srgbClr val="009999"/>
    <a:srgbClr val="FF3300"/>
    <a:srgbClr val="F8F8F8"/>
    <a:srgbClr val="FFFF99"/>
    <a:srgbClr val="B1A9CF"/>
    <a:srgbClr val="9885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80" autoAdjust="0"/>
    <p:restoredTop sz="84461" autoAdjust="0"/>
  </p:normalViewPr>
  <p:slideViewPr>
    <p:cSldViewPr>
      <p:cViewPr varScale="1">
        <p:scale>
          <a:sx n="62" d="100"/>
          <a:sy n="62" d="100"/>
        </p:scale>
        <p:origin x="1386" y="60"/>
      </p:cViewPr>
      <p:guideLst>
        <p:guide orient="horz" pos="2160"/>
        <p:guide pos="3120"/>
      </p:guideLst>
    </p:cSldViewPr>
  </p:slideViewPr>
  <p:notesTextViewPr>
    <p:cViewPr>
      <p:scale>
        <a:sx n="100" d="100"/>
        <a:sy n="100" d="100"/>
      </p:scale>
      <p:origin x="0" y="0"/>
    </p:cViewPr>
  </p:notesTextViewPr>
  <p:notesViewPr>
    <p:cSldViewPr>
      <p:cViewPr varScale="1">
        <p:scale>
          <a:sx n="60" d="100"/>
          <a:sy n="60" d="100"/>
        </p:scale>
        <p:origin x="-1146" y="-9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EA03BC-BB77-4B69-BB84-1DFC03651277}"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kumimoji="1" lang="ja-JP" altLang="en-US"/>
        </a:p>
      </dgm:t>
    </dgm:pt>
    <dgm:pt modelId="{B49D6B15-7319-4CAB-89DA-38B7A4FDD709}">
      <dgm:prSet phldrT="[テキスト]" custT="1"/>
      <dgm:spPr/>
      <dgm:t>
        <a:bodyPr/>
        <a:lstStyle/>
        <a:p>
          <a:r>
            <a:rPr kumimoji="1" lang="ja-JP" altLang="en-US" sz="3200" dirty="0"/>
            <a:t>課題研究</a:t>
          </a:r>
        </a:p>
      </dgm:t>
    </dgm:pt>
    <dgm:pt modelId="{A46D11C8-56D6-43FD-BA24-8422028BAF02}" type="parTrans" cxnId="{DA2B5FFB-0486-4A39-B35B-1C72E707784A}">
      <dgm:prSet/>
      <dgm:spPr/>
      <dgm:t>
        <a:bodyPr/>
        <a:lstStyle/>
        <a:p>
          <a:endParaRPr kumimoji="1" lang="ja-JP" altLang="en-US"/>
        </a:p>
      </dgm:t>
    </dgm:pt>
    <dgm:pt modelId="{F6CC08B0-C31E-4FB4-8327-C38E9D39D8AB}" type="sibTrans" cxnId="{DA2B5FFB-0486-4A39-B35B-1C72E707784A}">
      <dgm:prSet/>
      <dgm:spPr/>
      <dgm:t>
        <a:bodyPr/>
        <a:lstStyle/>
        <a:p>
          <a:endParaRPr kumimoji="1" lang="ja-JP" altLang="en-US"/>
        </a:p>
      </dgm:t>
    </dgm:pt>
    <dgm:pt modelId="{60383713-CDCF-428D-826B-87422CE0D7F1}">
      <dgm:prSet phldrT="[テキスト]"/>
      <dgm:spPr/>
      <dgm:t>
        <a:bodyPr/>
        <a:lstStyle/>
        <a:p>
          <a:r>
            <a:rPr kumimoji="1" lang="en-US" altLang="ja-JP"/>
            <a:t>Plan</a:t>
          </a:r>
          <a:endParaRPr kumimoji="1" lang="ja-JP" altLang="en-US"/>
        </a:p>
      </dgm:t>
    </dgm:pt>
    <dgm:pt modelId="{E7C8B044-016A-42BA-970B-46B7C678C757}" type="parTrans" cxnId="{2BB19C4C-5508-4E43-A588-9084218362F3}">
      <dgm:prSet/>
      <dgm:spPr/>
      <dgm:t>
        <a:bodyPr/>
        <a:lstStyle/>
        <a:p>
          <a:endParaRPr kumimoji="1" lang="ja-JP" altLang="en-US"/>
        </a:p>
      </dgm:t>
    </dgm:pt>
    <dgm:pt modelId="{2AE4F3C5-BED5-4B1A-8256-906C8004386F}" type="sibTrans" cxnId="{2BB19C4C-5508-4E43-A588-9084218362F3}">
      <dgm:prSet/>
      <dgm:spPr/>
      <dgm:t>
        <a:bodyPr/>
        <a:lstStyle/>
        <a:p>
          <a:endParaRPr kumimoji="1" lang="ja-JP" altLang="en-US"/>
        </a:p>
      </dgm:t>
    </dgm:pt>
    <dgm:pt modelId="{BEB108DB-AB84-48A4-AED5-740EEA772407}">
      <dgm:prSet phldrT="[テキスト]"/>
      <dgm:spPr/>
      <dgm:t>
        <a:bodyPr/>
        <a:lstStyle/>
        <a:p>
          <a:r>
            <a:rPr kumimoji="1" lang="en-US" altLang="ja-JP"/>
            <a:t>Publish</a:t>
          </a:r>
          <a:endParaRPr kumimoji="1" lang="ja-JP" altLang="en-US"/>
        </a:p>
      </dgm:t>
    </dgm:pt>
    <dgm:pt modelId="{41B25144-958B-4F37-B002-1418526D54AD}" type="parTrans" cxnId="{0461E932-D3A1-4A08-A402-FF4707B543F7}">
      <dgm:prSet/>
      <dgm:spPr/>
      <dgm:t>
        <a:bodyPr/>
        <a:lstStyle/>
        <a:p>
          <a:endParaRPr kumimoji="1" lang="ja-JP" altLang="en-US"/>
        </a:p>
      </dgm:t>
    </dgm:pt>
    <dgm:pt modelId="{953E7344-BA8D-4855-B3C6-E5A2FB372633}" type="sibTrans" cxnId="{0461E932-D3A1-4A08-A402-FF4707B543F7}">
      <dgm:prSet/>
      <dgm:spPr/>
      <dgm:t>
        <a:bodyPr/>
        <a:lstStyle/>
        <a:p>
          <a:endParaRPr kumimoji="1" lang="ja-JP" altLang="en-US"/>
        </a:p>
      </dgm:t>
    </dgm:pt>
    <dgm:pt modelId="{BA9DB1F4-C943-4801-A250-300B4807F38F}">
      <dgm:prSet phldrT="[テキスト]" custT="1"/>
      <dgm:spPr/>
      <dgm:t>
        <a:bodyPr/>
        <a:lstStyle/>
        <a:p>
          <a:r>
            <a:rPr kumimoji="1" lang="ja-JP" altLang="en-US" sz="2400"/>
            <a:t>論文を作成し、結果を公表する</a:t>
          </a:r>
        </a:p>
      </dgm:t>
    </dgm:pt>
    <dgm:pt modelId="{244786F9-D212-461D-8AAB-BA4A1C6DAECE}" type="parTrans" cxnId="{7B555C64-DF2D-47CD-9B65-3C11616D2056}">
      <dgm:prSet/>
      <dgm:spPr/>
      <dgm:t>
        <a:bodyPr/>
        <a:lstStyle/>
        <a:p>
          <a:endParaRPr kumimoji="1" lang="ja-JP" altLang="en-US"/>
        </a:p>
      </dgm:t>
    </dgm:pt>
    <dgm:pt modelId="{9D233D4D-A842-4E4E-97E4-5150C5B447F8}" type="sibTrans" cxnId="{7B555C64-DF2D-47CD-9B65-3C11616D2056}">
      <dgm:prSet/>
      <dgm:spPr/>
      <dgm:t>
        <a:bodyPr/>
        <a:lstStyle/>
        <a:p>
          <a:endParaRPr kumimoji="1" lang="ja-JP" altLang="en-US"/>
        </a:p>
      </dgm:t>
    </dgm:pt>
    <dgm:pt modelId="{03761714-C736-4506-B1AA-A129B0618DC8}">
      <dgm:prSet/>
      <dgm:spPr/>
      <dgm:t>
        <a:bodyPr/>
        <a:lstStyle/>
        <a:p>
          <a:r>
            <a:rPr kumimoji="1" lang="en-US" altLang="ja-JP" dirty="0" smtClean="0"/>
            <a:t>Perform</a:t>
          </a:r>
          <a:endParaRPr kumimoji="1" lang="ja-JP" altLang="en-US" dirty="0"/>
        </a:p>
      </dgm:t>
    </dgm:pt>
    <dgm:pt modelId="{A5266F9A-70C6-4208-9723-3E12908A4707}" type="parTrans" cxnId="{CC85F8A1-9C96-4F8D-B80B-ADF339F1553A}">
      <dgm:prSet/>
      <dgm:spPr/>
      <dgm:t>
        <a:bodyPr/>
        <a:lstStyle/>
        <a:p>
          <a:endParaRPr kumimoji="1" lang="ja-JP" altLang="en-US"/>
        </a:p>
      </dgm:t>
    </dgm:pt>
    <dgm:pt modelId="{838EBA80-F27B-490B-AF09-1F8F846A630B}" type="sibTrans" cxnId="{CC85F8A1-9C96-4F8D-B80B-ADF339F1553A}">
      <dgm:prSet/>
      <dgm:spPr/>
      <dgm:t>
        <a:bodyPr/>
        <a:lstStyle/>
        <a:p>
          <a:endParaRPr kumimoji="1" lang="ja-JP" altLang="en-US"/>
        </a:p>
      </dgm:t>
    </dgm:pt>
    <dgm:pt modelId="{AFB62735-F515-41E9-A81F-2246B5E3266A}">
      <dgm:prSet custT="1"/>
      <dgm:spPr/>
      <dgm:t>
        <a:bodyPr/>
        <a:lstStyle/>
        <a:p>
          <a:r>
            <a:rPr kumimoji="1" lang="ja-JP" altLang="en-US" sz="2400" dirty="0"/>
            <a:t>研究テーマを設定し、研究計画を立てる</a:t>
          </a:r>
        </a:p>
      </dgm:t>
    </dgm:pt>
    <dgm:pt modelId="{221B59CA-9575-4D9D-8DB9-603E85E6D13D}" type="parTrans" cxnId="{1B4468B1-4A95-4B64-988D-F6C17F7B832F}">
      <dgm:prSet/>
      <dgm:spPr/>
      <dgm:t>
        <a:bodyPr/>
        <a:lstStyle/>
        <a:p>
          <a:endParaRPr kumimoji="1" lang="ja-JP" altLang="en-US"/>
        </a:p>
      </dgm:t>
    </dgm:pt>
    <dgm:pt modelId="{0C8106D8-23DB-4528-A2F3-8106E4C131DE}" type="sibTrans" cxnId="{1B4468B1-4A95-4B64-988D-F6C17F7B832F}">
      <dgm:prSet/>
      <dgm:spPr/>
      <dgm:t>
        <a:bodyPr/>
        <a:lstStyle/>
        <a:p>
          <a:endParaRPr kumimoji="1" lang="ja-JP" altLang="en-US"/>
        </a:p>
      </dgm:t>
    </dgm:pt>
    <dgm:pt modelId="{84BA9857-279B-497B-96B5-EC1892790903}">
      <dgm:prSet custT="1"/>
      <dgm:spPr/>
      <dgm:t>
        <a:bodyPr/>
        <a:lstStyle/>
        <a:p>
          <a:pPr algn="ctr"/>
          <a:r>
            <a:rPr kumimoji="1" lang="ja-JP" altLang="en-US" sz="2400" dirty="0" smtClean="0"/>
            <a:t>調査</a:t>
          </a:r>
          <a:r>
            <a:rPr kumimoji="1" lang="ja-JP" altLang="en-US" sz="2400" dirty="0"/>
            <a:t>・実験を行い、結果を分析する</a:t>
          </a:r>
        </a:p>
      </dgm:t>
    </dgm:pt>
    <dgm:pt modelId="{9D074969-B189-495A-82ED-B48E8623DB0F}" type="parTrans" cxnId="{94CD833A-D685-42D5-9A39-C46589505D62}">
      <dgm:prSet/>
      <dgm:spPr/>
      <dgm:t>
        <a:bodyPr/>
        <a:lstStyle/>
        <a:p>
          <a:endParaRPr kumimoji="1" lang="ja-JP" altLang="en-US"/>
        </a:p>
      </dgm:t>
    </dgm:pt>
    <dgm:pt modelId="{734CD669-8399-45F3-9650-A291814C3370}" type="sibTrans" cxnId="{94CD833A-D685-42D5-9A39-C46589505D62}">
      <dgm:prSet/>
      <dgm:spPr/>
      <dgm:t>
        <a:bodyPr/>
        <a:lstStyle/>
        <a:p>
          <a:endParaRPr kumimoji="1" lang="ja-JP" altLang="en-US"/>
        </a:p>
      </dgm:t>
    </dgm:pt>
    <dgm:pt modelId="{3F6B9257-798E-47F3-8F85-904B900AFBC1}" type="pres">
      <dgm:prSet presAssocID="{2FEA03BC-BB77-4B69-BB84-1DFC03651277}" presName="diagram" presStyleCnt="0">
        <dgm:presLayoutVars>
          <dgm:chPref val="1"/>
          <dgm:dir/>
          <dgm:animOne val="branch"/>
          <dgm:animLvl val="lvl"/>
          <dgm:resizeHandles val="exact"/>
        </dgm:presLayoutVars>
      </dgm:prSet>
      <dgm:spPr/>
      <dgm:t>
        <a:bodyPr/>
        <a:lstStyle/>
        <a:p>
          <a:endParaRPr kumimoji="1" lang="ja-JP" altLang="en-US"/>
        </a:p>
      </dgm:t>
    </dgm:pt>
    <dgm:pt modelId="{508D858C-B056-436D-BEE3-6499C8119AF9}" type="pres">
      <dgm:prSet presAssocID="{B49D6B15-7319-4CAB-89DA-38B7A4FDD709}" presName="root1" presStyleCnt="0"/>
      <dgm:spPr/>
    </dgm:pt>
    <dgm:pt modelId="{4A4B741B-6C16-46A6-9260-89BC64732279}" type="pres">
      <dgm:prSet presAssocID="{B49D6B15-7319-4CAB-89DA-38B7A4FDD709}" presName="LevelOneTextNode" presStyleLbl="node0" presStyleIdx="0" presStyleCnt="1" custScaleY="159557">
        <dgm:presLayoutVars>
          <dgm:chPref val="3"/>
        </dgm:presLayoutVars>
      </dgm:prSet>
      <dgm:spPr/>
      <dgm:t>
        <a:bodyPr/>
        <a:lstStyle/>
        <a:p>
          <a:endParaRPr kumimoji="1" lang="ja-JP" altLang="en-US"/>
        </a:p>
      </dgm:t>
    </dgm:pt>
    <dgm:pt modelId="{98ABF2C3-8ADF-42D2-9067-5373C7227E87}" type="pres">
      <dgm:prSet presAssocID="{B49D6B15-7319-4CAB-89DA-38B7A4FDD709}" presName="level2hierChild" presStyleCnt="0"/>
      <dgm:spPr/>
    </dgm:pt>
    <dgm:pt modelId="{F4844358-00C7-4D39-B6B2-BE6D6B6A46C8}" type="pres">
      <dgm:prSet presAssocID="{E7C8B044-016A-42BA-970B-46B7C678C757}" presName="conn2-1" presStyleLbl="parChTrans1D2" presStyleIdx="0" presStyleCnt="3"/>
      <dgm:spPr/>
      <dgm:t>
        <a:bodyPr/>
        <a:lstStyle/>
        <a:p>
          <a:endParaRPr kumimoji="1" lang="ja-JP" altLang="en-US"/>
        </a:p>
      </dgm:t>
    </dgm:pt>
    <dgm:pt modelId="{095FC5B1-3E0F-4686-8CA2-1B5D1A668430}" type="pres">
      <dgm:prSet presAssocID="{E7C8B044-016A-42BA-970B-46B7C678C757}" presName="connTx" presStyleLbl="parChTrans1D2" presStyleIdx="0" presStyleCnt="3"/>
      <dgm:spPr/>
      <dgm:t>
        <a:bodyPr/>
        <a:lstStyle/>
        <a:p>
          <a:endParaRPr kumimoji="1" lang="ja-JP" altLang="en-US"/>
        </a:p>
      </dgm:t>
    </dgm:pt>
    <dgm:pt modelId="{49DC395C-0018-40B6-ADCB-C225F9DF633B}" type="pres">
      <dgm:prSet presAssocID="{60383713-CDCF-428D-826B-87422CE0D7F1}" presName="root2" presStyleCnt="0"/>
      <dgm:spPr/>
    </dgm:pt>
    <dgm:pt modelId="{07F460F0-9203-4635-B16F-53B91E52B416}" type="pres">
      <dgm:prSet presAssocID="{60383713-CDCF-428D-826B-87422CE0D7F1}" presName="LevelTwoTextNode" presStyleLbl="node2" presStyleIdx="0" presStyleCnt="3">
        <dgm:presLayoutVars>
          <dgm:chPref val="3"/>
        </dgm:presLayoutVars>
      </dgm:prSet>
      <dgm:spPr/>
      <dgm:t>
        <a:bodyPr/>
        <a:lstStyle/>
        <a:p>
          <a:endParaRPr kumimoji="1" lang="ja-JP" altLang="en-US"/>
        </a:p>
      </dgm:t>
    </dgm:pt>
    <dgm:pt modelId="{871E51B1-D627-4712-AE9F-5389F91781C1}" type="pres">
      <dgm:prSet presAssocID="{60383713-CDCF-428D-826B-87422CE0D7F1}" presName="level3hierChild" presStyleCnt="0"/>
      <dgm:spPr/>
    </dgm:pt>
    <dgm:pt modelId="{86AD278B-69FB-452E-975A-81A87C25125E}" type="pres">
      <dgm:prSet presAssocID="{221B59CA-9575-4D9D-8DB9-603E85E6D13D}" presName="conn2-1" presStyleLbl="parChTrans1D3" presStyleIdx="0" presStyleCnt="3"/>
      <dgm:spPr/>
      <dgm:t>
        <a:bodyPr/>
        <a:lstStyle/>
        <a:p>
          <a:endParaRPr kumimoji="1" lang="ja-JP" altLang="en-US"/>
        </a:p>
      </dgm:t>
    </dgm:pt>
    <dgm:pt modelId="{405D5599-F767-4BC0-96B5-D65093130497}" type="pres">
      <dgm:prSet presAssocID="{221B59CA-9575-4D9D-8DB9-603E85E6D13D}" presName="connTx" presStyleLbl="parChTrans1D3" presStyleIdx="0" presStyleCnt="3"/>
      <dgm:spPr/>
      <dgm:t>
        <a:bodyPr/>
        <a:lstStyle/>
        <a:p>
          <a:endParaRPr kumimoji="1" lang="ja-JP" altLang="en-US"/>
        </a:p>
      </dgm:t>
    </dgm:pt>
    <dgm:pt modelId="{12532FD3-B042-433D-A2A3-24EB1A8D0C2F}" type="pres">
      <dgm:prSet presAssocID="{AFB62735-F515-41E9-A81F-2246B5E3266A}" presName="root2" presStyleCnt="0"/>
      <dgm:spPr/>
    </dgm:pt>
    <dgm:pt modelId="{6747B111-8C82-401A-BB85-BDB231B4863B}" type="pres">
      <dgm:prSet presAssocID="{AFB62735-F515-41E9-A81F-2246B5E3266A}" presName="LevelTwoTextNode" presStyleLbl="node3" presStyleIdx="0" presStyleCnt="3" custScaleX="477621">
        <dgm:presLayoutVars>
          <dgm:chPref val="3"/>
        </dgm:presLayoutVars>
      </dgm:prSet>
      <dgm:spPr/>
      <dgm:t>
        <a:bodyPr/>
        <a:lstStyle/>
        <a:p>
          <a:endParaRPr kumimoji="1" lang="ja-JP" altLang="en-US"/>
        </a:p>
      </dgm:t>
    </dgm:pt>
    <dgm:pt modelId="{E95169A7-B602-4C8A-8F12-370D4C1467BA}" type="pres">
      <dgm:prSet presAssocID="{AFB62735-F515-41E9-A81F-2246B5E3266A}" presName="level3hierChild" presStyleCnt="0"/>
      <dgm:spPr/>
    </dgm:pt>
    <dgm:pt modelId="{9F0B59C1-4463-47B3-9BCD-894620D7386D}" type="pres">
      <dgm:prSet presAssocID="{A5266F9A-70C6-4208-9723-3E12908A4707}" presName="conn2-1" presStyleLbl="parChTrans1D2" presStyleIdx="1" presStyleCnt="3"/>
      <dgm:spPr/>
      <dgm:t>
        <a:bodyPr/>
        <a:lstStyle/>
        <a:p>
          <a:endParaRPr kumimoji="1" lang="ja-JP" altLang="en-US"/>
        </a:p>
      </dgm:t>
    </dgm:pt>
    <dgm:pt modelId="{5AC8A3A0-5541-4B88-A6B5-81F9C2FD7E7A}" type="pres">
      <dgm:prSet presAssocID="{A5266F9A-70C6-4208-9723-3E12908A4707}" presName="connTx" presStyleLbl="parChTrans1D2" presStyleIdx="1" presStyleCnt="3"/>
      <dgm:spPr/>
      <dgm:t>
        <a:bodyPr/>
        <a:lstStyle/>
        <a:p>
          <a:endParaRPr kumimoji="1" lang="ja-JP" altLang="en-US"/>
        </a:p>
      </dgm:t>
    </dgm:pt>
    <dgm:pt modelId="{CA00A5DF-EAFD-4079-A2EF-97649852E6E6}" type="pres">
      <dgm:prSet presAssocID="{03761714-C736-4506-B1AA-A129B0618DC8}" presName="root2" presStyleCnt="0"/>
      <dgm:spPr/>
    </dgm:pt>
    <dgm:pt modelId="{37F9B312-F87B-416D-B297-CFB828113886}" type="pres">
      <dgm:prSet presAssocID="{03761714-C736-4506-B1AA-A129B0618DC8}" presName="LevelTwoTextNode" presStyleLbl="node2" presStyleIdx="1" presStyleCnt="3">
        <dgm:presLayoutVars>
          <dgm:chPref val="3"/>
        </dgm:presLayoutVars>
      </dgm:prSet>
      <dgm:spPr/>
      <dgm:t>
        <a:bodyPr/>
        <a:lstStyle/>
        <a:p>
          <a:endParaRPr kumimoji="1" lang="ja-JP" altLang="en-US"/>
        </a:p>
      </dgm:t>
    </dgm:pt>
    <dgm:pt modelId="{15AAB23E-0F14-44E4-B099-9E730F7B79A1}" type="pres">
      <dgm:prSet presAssocID="{03761714-C736-4506-B1AA-A129B0618DC8}" presName="level3hierChild" presStyleCnt="0"/>
      <dgm:spPr/>
    </dgm:pt>
    <dgm:pt modelId="{4DAEED17-6BA2-4A24-A6F2-8B14DC91784B}" type="pres">
      <dgm:prSet presAssocID="{9D074969-B189-495A-82ED-B48E8623DB0F}" presName="conn2-1" presStyleLbl="parChTrans1D3" presStyleIdx="1" presStyleCnt="3"/>
      <dgm:spPr/>
      <dgm:t>
        <a:bodyPr/>
        <a:lstStyle/>
        <a:p>
          <a:endParaRPr kumimoji="1" lang="ja-JP" altLang="en-US"/>
        </a:p>
      </dgm:t>
    </dgm:pt>
    <dgm:pt modelId="{FF2FBF4E-9EF0-4E89-83BC-532D3A9AD953}" type="pres">
      <dgm:prSet presAssocID="{9D074969-B189-495A-82ED-B48E8623DB0F}" presName="connTx" presStyleLbl="parChTrans1D3" presStyleIdx="1" presStyleCnt="3"/>
      <dgm:spPr/>
      <dgm:t>
        <a:bodyPr/>
        <a:lstStyle/>
        <a:p>
          <a:endParaRPr kumimoji="1" lang="ja-JP" altLang="en-US"/>
        </a:p>
      </dgm:t>
    </dgm:pt>
    <dgm:pt modelId="{343559BB-F563-40B1-9A7A-2B2C33BBF46F}" type="pres">
      <dgm:prSet presAssocID="{84BA9857-279B-497B-96B5-EC1892790903}" presName="root2" presStyleCnt="0"/>
      <dgm:spPr/>
    </dgm:pt>
    <dgm:pt modelId="{1BD6C32E-527C-4AA0-A7B7-72941BC0D941}" type="pres">
      <dgm:prSet presAssocID="{84BA9857-279B-497B-96B5-EC1892790903}" presName="LevelTwoTextNode" presStyleLbl="node3" presStyleIdx="1" presStyleCnt="3" custScaleX="477621">
        <dgm:presLayoutVars>
          <dgm:chPref val="3"/>
        </dgm:presLayoutVars>
      </dgm:prSet>
      <dgm:spPr/>
      <dgm:t>
        <a:bodyPr/>
        <a:lstStyle/>
        <a:p>
          <a:endParaRPr kumimoji="1" lang="ja-JP" altLang="en-US"/>
        </a:p>
      </dgm:t>
    </dgm:pt>
    <dgm:pt modelId="{D1A042CA-8C98-4459-A707-FFF7CF140C86}" type="pres">
      <dgm:prSet presAssocID="{84BA9857-279B-497B-96B5-EC1892790903}" presName="level3hierChild" presStyleCnt="0"/>
      <dgm:spPr/>
    </dgm:pt>
    <dgm:pt modelId="{4317DAD3-D165-483C-8B9A-F90130C7FD5D}" type="pres">
      <dgm:prSet presAssocID="{41B25144-958B-4F37-B002-1418526D54AD}" presName="conn2-1" presStyleLbl="parChTrans1D2" presStyleIdx="2" presStyleCnt="3"/>
      <dgm:spPr/>
      <dgm:t>
        <a:bodyPr/>
        <a:lstStyle/>
        <a:p>
          <a:endParaRPr kumimoji="1" lang="ja-JP" altLang="en-US"/>
        </a:p>
      </dgm:t>
    </dgm:pt>
    <dgm:pt modelId="{CB91811F-D536-40EB-ABD6-0328D2E0CC0B}" type="pres">
      <dgm:prSet presAssocID="{41B25144-958B-4F37-B002-1418526D54AD}" presName="connTx" presStyleLbl="parChTrans1D2" presStyleIdx="2" presStyleCnt="3"/>
      <dgm:spPr/>
      <dgm:t>
        <a:bodyPr/>
        <a:lstStyle/>
        <a:p>
          <a:endParaRPr kumimoji="1" lang="ja-JP" altLang="en-US"/>
        </a:p>
      </dgm:t>
    </dgm:pt>
    <dgm:pt modelId="{9F260761-D68B-47C1-A667-35C7A78BEEBA}" type="pres">
      <dgm:prSet presAssocID="{BEB108DB-AB84-48A4-AED5-740EEA772407}" presName="root2" presStyleCnt="0"/>
      <dgm:spPr/>
    </dgm:pt>
    <dgm:pt modelId="{0CA496A2-3C4C-4BF5-9C98-672F8B5F2B49}" type="pres">
      <dgm:prSet presAssocID="{BEB108DB-AB84-48A4-AED5-740EEA772407}" presName="LevelTwoTextNode" presStyleLbl="node2" presStyleIdx="2" presStyleCnt="3">
        <dgm:presLayoutVars>
          <dgm:chPref val="3"/>
        </dgm:presLayoutVars>
      </dgm:prSet>
      <dgm:spPr/>
      <dgm:t>
        <a:bodyPr/>
        <a:lstStyle/>
        <a:p>
          <a:endParaRPr kumimoji="1" lang="ja-JP" altLang="en-US"/>
        </a:p>
      </dgm:t>
    </dgm:pt>
    <dgm:pt modelId="{813B70BA-D2B1-4B5F-820A-8CE3A193FDDE}" type="pres">
      <dgm:prSet presAssocID="{BEB108DB-AB84-48A4-AED5-740EEA772407}" presName="level3hierChild" presStyleCnt="0"/>
      <dgm:spPr/>
    </dgm:pt>
    <dgm:pt modelId="{E0DB65BC-36F4-49C3-862A-49B40CF8C797}" type="pres">
      <dgm:prSet presAssocID="{244786F9-D212-461D-8AAB-BA4A1C6DAECE}" presName="conn2-1" presStyleLbl="parChTrans1D3" presStyleIdx="2" presStyleCnt="3"/>
      <dgm:spPr/>
      <dgm:t>
        <a:bodyPr/>
        <a:lstStyle/>
        <a:p>
          <a:endParaRPr kumimoji="1" lang="ja-JP" altLang="en-US"/>
        </a:p>
      </dgm:t>
    </dgm:pt>
    <dgm:pt modelId="{890B0BEA-A484-4F75-964A-943C55793D0B}" type="pres">
      <dgm:prSet presAssocID="{244786F9-D212-461D-8AAB-BA4A1C6DAECE}" presName="connTx" presStyleLbl="parChTrans1D3" presStyleIdx="2" presStyleCnt="3"/>
      <dgm:spPr/>
      <dgm:t>
        <a:bodyPr/>
        <a:lstStyle/>
        <a:p>
          <a:endParaRPr kumimoji="1" lang="ja-JP" altLang="en-US"/>
        </a:p>
      </dgm:t>
    </dgm:pt>
    <dgm:pt modelId="{461CEF1D-6891-4F96-979D-4E7CF933B816}" type="pres">
      <dgm:prSet presAssocID="{BA9DB1F4-C943-4801-A250-300B4807F38F}" presName="root2" presStyleCnt="0"/>
      <dgm:spPr/>
    </dgm:pt>
    <dgm:pt modelId="{2A77F7F7-984F-4DD8-97B3-F8F2DA070C43}" type="pres">
      <dgm:prSet presAssocID="{BA9DB1F4-C943-4801-A250-300B4807F38F}" presName="LevelTwoTextNode" presStyleLbl="node3" presStyleIdx="2" presStyleCnt="3" custScaleX="478362">
        <dgm:presLayoutVars>
          <dgm:chPref val="3"/>
        </dgm:presLayoutVars>
      </dgm:prSet>
      <dgm:spPr/>
      <dgm:t>
        <a:bodyPr/>
        <a:lstStyle/>
        <a:p>
          <a:endParaRPr kumimoji="1" lang="ja-JP" altLang="en-US"/>
        </a:p>
      </dgm:t>
    </dgm:pt>
    <dgm:pt modelId="{C943B1B8-FAF5-4A64-9B8B-9644A9C9D964}" type="pres">
      <dgm:prSet presAssocID="{BA9DB1F4-C943-4801-A250-300B4807F38F}" presName="level3hierChild" presStyleCnt="0"/>
      <dgm:spPr/>
    </dgm:pt>
  </dgm:ptLst>
  <dgm:cxnLst>
    <dgm:cxn modelId="{20FC18BE-F459-4B5D-A335-08926BA7F15B}" type="presOf" srcId="{41B25144-958B-4F37-B002-1418526D54AD}" destId="{CB91811F-D536-40EB-ABD6-0328D2E0CC0B}" srcOrd="1" destOrd="0" presId="urn:microsoft.com/office/officeart/2005/8/layout/hierarchy2"/>
    <dgm:cxn modelId="{7E9F223B-EAF1-4BE0-A5CE-8B5C0279DEF9}" type="presOf" srcId="{221B59CA-9575-4D9D-8DB9-603E85E6D13D}" destId="{405D5599-F767-4BC0-96B5-D65093130497}" srcOrd="1" destOrd="0" presId="urn:microsoft.com/office/officeart/2005/8/layout/hierarchy2"/>
    <dgm:cxn modelId="{3AFCBD2C-9B76-4332-AAA4-1E21595A0853}" type="presOf" srcId="{BEB108DB-AB84-48A4-AED5-740EEA772407}" destId="{0CA496A2-3C4C-4BF5-9C98-672F8B5F2B49}" srcOrd="0" destOrd="0" presId="urn:microsoft.com/office/officeart/2005/8/layout/hierarchy2"/>
    <dgm:cxn modelId="{90078765-2D62-444B-8C98-CA43371C5CE8}" type="presOf" srcId="{AFB62735-F515-41E9-A81F-2246B5E3266A}" destId="{6747B111-8C82-401A-BB85-BDB231B4863B}" srcOrd="0" destOrd="0" presId="urn:microsoft.com/office/officeart/2005/8/layout/hierarchy2"/>
    <dgm:cxn modelId="{C9ED48ED-64E8-48DA-9722-C9A33ABD4C69}" type="presOf" srcId="{E7C8B044-016A-42BA-970B-46B7C678C757}" destId="{F4844358-00C7-4D39-B6B2-BE6D6B6A46C8}" srcOrd="0" destOrd="0" presId="urn:microsoft.com/office/officeart/2005/8/layout/hierarchy2"/>
    <dgm:cxn modelId="{2BB19C4C-5508-4E43-A588-9084218362F3}" srcId="{B49D6B15-7319-4CAB-89DA-38B7A4FDD709}" destId="{60383713-CDCF-428D-826B-87422CE0D7F1}" srcOrd="0" destOrd="0" parTransId="{E7C8B044-016A-42BA-970B-46B7C678C757}" sibTransId="{2AE4F3C5-BED5-4B1A-8256-906C8004386F}"/>
    <dgm:cxn modelId="{0461E932-D3A1-4A08-A402-FF4707B543F7}" srcId="{B49D6B15-7319-4CAB-89DA-38B7A4FDD709}" destId="{BEB108DB-AB84-48A4-AED5-740EEA772407}" srcOrd="2" destOrd="0" parTransId="{41B25144-958B-4F37-B002-1418526D54AD}" sibTransId="{953E7344-BA8D-4855-B3C6-E5A2FB372633}"/>
    <dgm:cxn modelId="{7B555C64-DF2D-47CD-9B65-3C11616D2056}" srcId="{BEB108DB-AB84-48A4-AED5-740EEA772407}" destId="{BA9DB1F4-C943-4801-A250-300B4807F38F}" srcOrd="0" destOrd="0" parTransId="{244786F9-D212-461D-8AAB-BA4A1C6DAECE}" sibTransId="{9D233D4D-A842-4E4E-97E4-5150C5B447F8}"/>
    <dgm:cxn modelId="{8DB4F505-639D-4915-B49E-E9E5C6C95511}" type="presOf" srcId="{E7C8B044-016A-42BA-970B-46B7C678C757}" destId="{095FC5B1-3E0F-4686-8CA2-1B5D1A668430}" srcOrd="1" destOrd="0" presId="urn:microsoft.com/office/officeart/2005/8/layout/hierarchy2"/>
    <dgm:cxn modelId="{DE414A18-A3ED-4415-8EE2-F7FB2D04C08E}" type="presOf" srcId="{9D074969-B189-495A-82ED-B48E8623DB0F}" destId="{4DAEED17-6BA2-4A24-A6F2-8B14DC91784B}" srcOrd="0" destOrd="0" presId="urn:microsoft.com/office/officeart/2005/8/layout/hierarchy2"/>
    <dgm:cxn modelId="{6507D330-7DF0-466D-90BB-2918D0952945}" type="presOf" srcId="{2FEA03BC-BB77-4B69-BB84-1DFC03651277}" destId="{3F6B9257-798E-47F3-8F85-904B900AFBC1}" srcOrd="0" destOrd="0" presId="urn:microsoft.com/office/officeart/2005/8/layout/hierarchy2"/>
    <dgm:cxn modelId="{16CA0584-5E60-496D-BF5D-341EE4318015}" type="presOf" srcId="{A5266F9A-70C6-4208-9723-3E12908A4707}" destId="{9F0B59C1-4463-47B3-9BCD-894620D7386D}" srcOrd="0" destOrd="0" presId="urn:microsoft.com/office/officeart/2005/8/layout/hierarchy2"/>
    <dgm:cxn modelId="{1B4468B1-4A95-4B64-988D-F6C17F7B832F}" srcId="{60383713-CDCF-428D-826B-87422CE0D7F1}" destId="{AFB62735-F515-41E9-A81F-2246B5E3266A}" srcOrd="0" destOrd="0" parTransId="{221B59CA-9575-4D9D-8DB9-603E85E6D13D}" sibTransId="{0C8106D8-23DB-4528-A2F3-8106E4C131DE}"/>
    <dgm:cxn modelId="{DA2FF9B6-6E7F-4BD7-A8FA-ABF56FB67B71}" type="presOf" srcId="{9D074969-B189-495A-82ED-B48E8623DB0F}" destId="{FF2FBF4E-9EF0-4E89-83BC-532D3A9AD953}" srcOrd="1" destOrd="0" presId="urn:microsoft.com/office/officeart/2005/8/layout/hierarchy2"/>
    <dgm:cxn modelId="{2A935C55-5E58-47A1-98A5-300C955AE36A}" type="presOf" srcId="{60383713-CDCF-428D-826B-87422CE0D7F1}" destId="{07F460F0-9203-4635-B16F-53B91E52B416}" srcOrd="0" destOrd="0" presId="urn:microsoft.com/office/officeart/2005/8/layout/hierarchy2"/>
    <dgm:cxn modelId="{D2E9D504-A9A6-4842-94AD-776526E19F19}" type="presOf" srcId="{A5266F9A-70C6-4208-9723-3E12908A4707}" destId="{5AC8A3A0-5541-4B88-A6B5-81F9C2FD7E7A}" srcOrd="1" destOrd="0" presId="urn:microsoft.com/office/officeart/2005/8/layout/hierarchy2"/>
    <dgm:cxn modelId="{4E92CE39-E14F-444C-AE70-D2FE0F206990}" type="presOf" srcId="{221B59CA-9575-4D9D-8DB9-603E85E6D13D}" destId="{86AD278B-69FB-452E-975A-81A87C25125E}" srcOrd="0" destOrd="0" presId="urn:microsoft.com/office/officeart/2005/8/layout/hierarchy2"/>
    <dgm:cxn modelId="{F8D9D1E7-8D46-48D1-B54B-81DBF2322AB7}" type="presOf" srcId="{84BA9857-279B-497B-96B5-EC1892790903}" destId="{1BD6C32E-527C-4AA0-A7B7-72941BC0D941}" srcOrd="0" destOrd="0" presId="urn:microsoft.com/office/officeart/2005/8/layout/hierarchy2"/>
    <dgm:cxn modelId="{102A357C-D702-4D5B-8D8D-71BB47CC5E00}" type="presOf" srcId="{41B25144-958B-4F37-B002-1418526D54AD}" destId="{4317DAD3-D165-483C-8B9A-F90130C7FD5D}" srcOrd="0" destOrd="0" presId="urn:microsoft.com/office/officeart/2005/8/layout/hierarchy2"/>
    <dgm:cxn modelId="{E3696576-E2EB-45AB-AB47-5C4F1D533E46}" type="presOf" srcId="{03761714-C736-4506-B1AA-A129B0618DC8}" destId="{37F9B312-F87B-416D-B297-CFB828113886}" srcOrd="0" destOrd="0" presId="urn:microsoft.com/office/officeart/2005/8/layout/hierarchy2"/>
    <dgm:cxn modelId="{94CD833A-D685-42D5-9A39-C46589505D62}" srcId="{03761714-C736-4506-B1AA-A129B0618DC8}" destId="{84BA9857-279B-497B-96B5-EC1892790903}" srcOrd="0" destOrd="0" parTransId="{9D074969-B189-495A-82ED-B48E8623DB0F}" sibTransId="{734CD669-8399-45F3-9650-A291814C3370}"/>
    <dgm:cxn modelId="{C4489C4D-5BA1-487D-9108-768681A68B3A}" type="presOf" srcId="{B49D6B15-7319-4CAB-89DA-38B7A4FDD709}" destId="{4A4B741B-6C16-46A6-9260-89BC64732279}" srcOrd="0" destOrd="0" presId="urn:microsoft.com/office/officeart/2005/8/layout/hierarchy2"/>
    <dgm:cxn modelId="{CC85F8A1-9C96-4F8D-B80B-ADF339F1553A}" srcId="{B49D6B15-7319-4CAB-89DA-38B7A4FDD709}" destId="{03761714-C736-4506-B1AA-A129B0618DC8}" srcOrd="1" destOrd="0" parTransId="{A5266F9A-70C6-4208-9723-3E12908A4707}" sibTransId="{838EBA80-F27B-490B-AF09-1F8F846A630B}"/>
    <dgm:cxn modelId="{1B6A29AA-C30B-482F-B216-E9D120884358}" type="presOf" srcId="{244786F9-D212-461D-8AAB-BA4A1C6DAECE}" destId="{890B0BEA-A484-4F75-964A-943C55793D0B}" srcOrd="1" destOrd="0" presId="urn:microsoft.com/office/officeart/2005/8/layout/hierarchy2"/>
    <dgm:cxn modelId="{DA037DD3-8174-47C6-B03E-9FF17DC03849}" type="presOf" srcId="{244786F9-D212-461D-8AAB-BA4A1C6DAECE}" destId="{E0DB65BC-36F4-49C3-862A-49B40CF8C797}" srcOrd="0" destOrd="0" presId="urn:microsoft.com/office/officeart/2005/8/layout/hierarchy2"/>
    <dgm:cxn modelId="{A6F603DB-15D8-4FE3-86F6-D97627947AC3}" type="presOf" srcId="{BA9DB1F4-C943-4801-A250-300B4807F38F}" destId="{2A77F7F7-984F-4DD8-97B3-F8F2DA070C43}" srcOrd="0" destOrd="0" presId="urn:microsoft.com/office/officeart/2005/8/layout/hierarchy2"/>
    <dgm:cxn modelId="{DA2B5FFB-0486-4A39-B35B-1C72E707784A}" srcId="{2FEA03BC-BB77-4B69-BB84-1DFC03651277}" destId="{B49D6B15-7319-4CAB-89DA-38B7A4FDD709}" srcOrd="0" destOrd="0" parTransId="{A46D11C8-56D6-43FD-BA24-8422028BAF02}" sibTransId="{F6CC08B0-C31E-4FB4-8327-C38E9D39D8AB}"/>
    <dgm:cxn modelId="{104B5FF3-456D-4849-8A01-0768847CDA44}" type="presParOf" srcId="{3F6B9257-798E-47F3-8F85-904B900AFBC1}" destId="{508D858C-B056-436D-BEE3-6499C8119AF9}" srcOrd="0" destOrd="0" presId="urn:microsoft.com/office/officeart/2005/8/layout/hierarchy2"/>
    <dgm:cxn modelId="{6D05E49C-EB55-4F30-9CD5-584F07FF50C7}" type="presParOf" srcId="{508D858C-B056-436D-BEE3-6499C8119AF9}" destId="{4A4B741B-6C16-46A6-9260-89BC64732279}" srcOrd="0" destOrd="0" presId="urn:microsoft.com/office/officeart/2005/8/layout/hierarchy2"/>
    <dgm:cxn modelId="{8B33AB10-A2A5-4FCF-ACB8-40E660D3D46A}" type="presParOf" srcId="{508D858C-B056-436D-BEE3-6499C8119AF9}" destId="{98ABF2C3-8ADF-42D2-9067-5373C7227E87}" srcOrd="1" destOrd="0" presId="urn:microsoft.com/office/officeart/2005/8/layout/hierarchy2"/>
    <dgm:cxn modelId="{D744774D-CF16-4C07-964B-ED4147501CDF}" type="presParOf" srcId="{98ABF2C3-8ADF-42D2-9067-5373C7227E87}" destId="{F4844358-00C7-4D39-B6B2-BE6D6B6A46C8}" srcOrd="0" destOrd="0" presId="urn:microsoft.com/office/officeart/2005/8/layout/hierarchy2"/>
    <dgm:cxn modelId="{E5C47539-C4D8-4666-AF95-97D1063B27F2}" type="presParOf" srcId="{F4844358-00C7-4D39-B6B2-BE6D6B6A46C8}" destId="{095FC5B1-3E0F-4686-8CA2-1B5D1A668430}" srcOrd="0" destOrd="0" presId="urn:microsoft.com/office/officeart/2005/8/layout/hierarchy2"/>
    <dgm:cxn modelId="{110179E8-8BC4-41F4-B9EA-7D51D8578D78}" type="presParOf" srcId="{98ABF2C3-8ADF-42D2-9067-5373C7227E87}" destId="{49DC395C-0018-40B6-ADCB-C225F9DF633B}" srcOrd="1" destOrd="0" presId="urn:microsoft.com/office/officeart/2005/8/layout/hierarchy2"/>
    <dgm:cxn modelId="{F26A05E0-24AD-4314-8A36-229EDA07B5A4}" type="presParOf" srcId="{49DC395C-0018-40B6-ADCB-C225F9DF633B}" destId="{07F460F0-9203-4635-B16F-53B91E52B416}" srcOrd="0" destOrd="0" presId="urn:microsoft.com/office/officeart/2005/8/layout/hierarchy2"/>
    <dgm:cxn modelId="{F39D7D70-A760-431F-B9B4-6CA9C8BDAFA0}" type="presParOf" srcId="{49DC395C-0018-40B6-ADCB-C225F9DF633B}" destId="{871E51B1-D627-4712-AE9F-5389F91781C1}" srcOrd="1" destOrd="0" presId="urn:microsoft.com/office/officeart/2005/8/layout/hierarchy2"/>
    <dgm:cxn modelId="{60042E72-633B-47BE-B4D1-06D6639A2384}" type="presParOf" srcId="{871E51B1-D627-4712-AE9F-5389F91781C1}" destId="{86AD278B-69FB-452E-975A-81A87C25125E}" srcOrd="0" destOrd="0" presId="urn:microsoft.com/office/officeart/2005/8/layout/hierarchy2"/>
    <dgm:cxn modelId="{F52B7FB1-450D-4796-A70E-CCBB813F0ED8}" type="presParOf" srcId="{86AD278B-69FB-452E-975A-81A87C25125E}" destId="{405D5599-F767-4BC0-96B5-D65093130497}" srcOrd="0" destOrd="0" presId="urn:microsoft.com/office/officeart/2005/8/layout/hierarchy2"/>
    <dgm:cxn modelId="{67DE48AB-891E-4CE7-943B-EAED85CB47AB}" type="presParOf" srcId="{871E51B1-D627-4712-AE9F-5389F91781C1}" destId="{12532FD3-B042-433D-A2A3-24EB1A8D0C2F}" srcOrd="1" destOrd="0" presId="urn:microsoft.com/office/officeart/2005/8/layout/hierarchy2"/>
    <dgm:cxn modelId="{3CD16A87-9CA4-456B-B7EA-D9D8F879A8C4}" type="presParOf" srcId="{12532FD3-B042-433D-A2A3-24EB1A8D0C2F}" destId="{6747B111-8C82-401A-BB85-BDB231B4863B}" srcOrd="0" destOrd="0" presId="urn:microsoft.com/office/officeart/2005/8/layout/hierarchy2"/>
    <dgm:cxn modelId="{C3C110B3-2922-41E0-BDC1-35061D9B6531}" type="presParOf" srcId="{12532FD3-B042-433D-A2A3-24EB1A8D0C2F}" destId="{E95169A7-B602-4C8A-8F12-370D4C1467BA}" srcOrd="1" destOrd="0" presId="urn:microsoft.com/office/officeart/2005/8/layout/hierarchy2"/>
    <dgm:cxn modelId="{B293B653-AD86-48D0-9422-EB835A2957FB}" type="presParOf" srcId="{98ABF2C3-8ADF-42D2-9067-5373C7227E87}" destId="{9F0B59C1-4463-47B3-9BCD-894620D7386D}" srcOrd="2" destOrd="0" presId="urn:microsoft.com/office/officeart/2005/8/layout/hierarchy2"/>
    <dgm:cxn modelId="{AC1E87D9-8BA8-4C36-84EE-106FBD3FBB6C}" type="presParOf" srcId="{9F0B59C1-4463-47B3-9BCD-894620D7386D}" destId="{5AC8A3A0-5541-4B88-A6B5-81F9C2FD7E7A}" srcOrd="0" destOrd="0" presId="urn:microsoft.com/office/officeart/2005/8/layout/hierarchy2"/>
    <dgm:cxn modelId="{10238CF0-FCCE-4BD4-A317-10CEA48C6B22}" type="presParOf" srcId="{98ABF2C3-8ADF-42D2-9067-5373C7227E87}" destId="{CA00A5DF-EAFD-4079-A2EF-97649852E6E6}" srcOrd="3" destOrd="0" presId="urn:microsoft.com/office/officeart/2005/8/layout/hierarchy2"/>
    <dgm:cxn modelId="{3EE047A7-A687-48D7-BBAE-6B1E3FD3F8F6}" type="presParOf" srcId="{CA00A5DF-EAFD-4079-A2EF-97649852E6E6}" destId="{37F9B312-F87B-416D-B297-CFB828113886}" srcOrd="0" destOrd="0" presId="urn:microsoft.com/office/officeart/2005/8/layout/hierarchy2"/>
    <dgm:cxn modelId="{0265E799-0A0B-4DB4-8764-AABAE5B79D66}" type="presParOf" srcId="{CA00A5DF-EAFD-4079-A2EF-97649852E6E6}" destId="{15AAB23E-0F14-44E4-B099-9E730F7B79A1}" srcOrd="1" destOrd="0" presId="urn:microsoft.com/office/officeart/2005/8/layout/hierarchy2"/>
    <dgm:cxn modelId="{9B050DE2-2A3B-4CF1-A866-6F3C987689D8}" type="presParOf" srcId="{15AAB23E-0F14-44E4-B099-9E730F7B79A1}" destId="{4DAEED17-6BA2-4A24-A6F2-8B14DC91784B}" srcOrd="0" destOrd="0" presId="urn:microsoft.com/office/officeart/2005/8/layout/hierarchy2"/>
    <dgm:cxn modelId="{7B636319-3E26-4382-BBDB-184A4EA8AFFF}" type="presParOf" srcId="{4DAEED17-6BA2-4A24-A6F2-8B14DC91784B}" destId="{FF2FBF4E-9EF0-4E89-83BC-532D3A9AD953}" srcOrd="0" destOrd="0" presId="urn:microsoft.com/office/officeart/2005/8/layout/hierarchy2"/>
    <dgm:cxn modelId="{B68CB06F-D212-400F-9EEC-D106D70EFDD9}" type="presParOf" srcId="{15AAB23E-0F14-44E4-B099-9E730F7B79A1}" destId="{343559BB-F563-40B1-9A7A-2B2C33BBF46F}" srcOrd="1" destOrd="0" presId="urn:microsoft.com/office/officeart/2005/8/layout/hierarchy2"/>
    <dgm:cxn modelId="{821D8DA6-3591-4ECC-8BD2-16A25B19DC15}" type="presParOf" srcId="{343559BB-F563-40B1-9A7A-2B2C33BBF46F}" destId="{1BD6C32E-527C-4AA0-A7B7-72941BC0D941}" srcOrd="0" destOrd="0" presId="urn:microsoft.com/office/officeart/2005/8/layout/hierarchy2"/>
    <dgm:cxn modelId="{7F5DB7AC-F6E9-463D-AA09-141DAC654CBC}" type="presParOf" srcId="{343559BB-F563-40B1-9A7A-2B2C33BBF46F}" destId="{D1A042CA-8C98-4459-A707-FFF7CF140C86}" srcOrd="1" destOrd="0" presId="urn:microsoft.com/office/officeart/2005/8/layout/hierarchy2"/>
    <dgm:cxn modelId="{5DD49CB9-A7A4-479A-B732-BDA8AD0478D3}" type="presParOf" srcId="{98ABF2C3-8ADF-42D2-9067-5373C7227E87}" destId="{4317DAD3-D165-483C-8B9A-F90130C7FD5D}" srcOrd="4" destOrd="0" presId="urn:microsoft.com/office/officeart/2005/8/layout/hierarchy2"/>
    <dgm:cxn modelId="{38F57E98-9B42-40B6-819D-9D9B66F6D9DC}" type="presParOf" srcId="{4317DAD3-D165-483C-8B9A-F90130C7FD5D}" destId="{CB91811F-D536-40EB-ABD6-0328D2E0CC0B}" srcOrd="0" destOrd="0" presId="urn:microsoft.com/office/officeart/2005/8/layout/hierarchy2"/>
    <dgm:cxn modelId="{C6A952F0-9A33-4AFA-9B3B-660BBE6E67F5}" type="presParOf" srcId="{98ABF2C3-8ADF-42D2-9067-5373C7227E87}" destId="{9F260761-D68B-47C1-A667-35C7A78BEEBA}" srcOrd="5" destOrd="0" presId="urn:microsoft.com/office/officeart/2005/8/layout/hierarchy2"/>
    <dgm:cxn modelId="{4593A5F7-0D49-4CB0-9CBF-AD46FA2C5E79}" type="presParOf" srcId="{9F260761-D68B-47C1-A667-35C7A78BEEBA}" destId="{0CA496A2-3C4C-4BF5-9C98-672F8B5F2B49}" srcOrd="0" destOrd="0" presId="urn:microsoft.com/office/officeart/2005/8/layout/hierarchy2"/>
    <dgm:cxn modelId="{BAFDCD25-F85B-4E0F-BE6F-ECABB090A614}" type="presParOf" srcId="{9F260761-D68B-47C1-A667-35C7A78BEEBA}" destId="{813B70BA-D2B1-4B5F-820A-8CE3A193FDDE}" srcOrd="1" destOrd="0" presId="urn:microsoft.com/office/officeart/2005/8/layout/hierarchy2"/>
    <dgm:cxn modelId="{A1BC32A3-EFD3-44F2-B792-49276D0FB5C4}" type="presParOf" srcId="{813B70BA-D2B1-4B5F-820A-8CE3A193FDDE}" destId="{E0DB65BC-36F4-49C3-862A-49B40CF8C797}" srcOrd="0" destOrd="0" presId="urn:microsoft.com/office/officeart/2005/8/layout/hierarchy2"/>
    <dgm:cxn modelId="{9999056F-D1C4-4A6F-81A2-AA4551836B6E}" type="presParOf" srcId="{E0DB65BC-36F4-49C3-862A-49B40CF8C797}" destId="{890B0BEA-A484-4F75-964A-943C55793D0B}" srcOrd="0" destOrd="0" presId="urn:microsoft.com/office/officeart/2005/8/layout/hierarchy2"/>
    <dgm:cxn modelId="{9C58E00C-F8FF-422B-A0E9-0F482CB2D79D}" type="presParOf" srcId="{813B70BA-D2B1-4B5F-820A-8CE3A193FDDE}" destId="{461CEF1D-6891-4F96-979D-4E7CF933B816}" srcOrd="1" destOrd="0" presId="urn:microsoft.com/office/officeart/2005/8/layout/hierarchy2"/>
    <dgm:cxn modelId="{920B959D-BC3E-490F-9DF9-73D9EEEED960}" type="presParOf" srcId="{461CEF1D-6891-4F96-979D-4E7CF933B816}" destId="{2A77F7F7-984F-4DD8-97B3-F8F2DA070C43}" srcOrd="0" destOrd="0" presId="urn:microsoft.com/office/officeart/2005/8/layout/hierarchy2"/>
    <dgm:cxn modelId="{3DB704F5-29D3-4520-AFBD-CAECAF337168}" type="presParOf" srcId="{461CEF1D-6891-4F96-979D-4E7CF933B816}" destId="{C943B1B8-FAF5-4A64-9B8B-9644A9C9D964}"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4CB359-72F5-4036-9A16-6EF7A069CCF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kumimoji="1" lang="ja-JP" altLang="en-US"/>
        </a:p>
      </dgm:t>
    </dgm:pt>
    <dgm:pt modelId="{5F9A1F88-FBE5-41B7-B561-68AB974A0A32}">
      <dgm:prSet phldrT="[テキスト]" phldr="1"/>
      <dgm:spPr/>
      <dgm:t>
        <a:bodyPr/>
        <a:lstStyle/>
        <a:p>
          <a:endParaRPr kumimoji="1" lang="ja-JP" altLang="en-US"/>
        </a:p>
      </dgm:t>
    </dgm:pt>
    <dgm:pt modelId="{2F532150-9188-45BA-A77F-91E095FA73AC}" type="parTrans" cxnId="{69B99973-0864-418E-A508-BAE91D624092}">
      <dgm:prSet/>
      <dgm:spPr/>
      <dgm:t>
        <a:bodyPr/>
        <a:lstStyle/>
        <a:p>
          <a:endParaRPr kumimoji="1" lang="ja-JP" altLang="en-US"/>
        </a:p>
      </dgm:t>
    </dgm:pt>
    <dgm:pt modelId="{760BE6A2-C0F7-40AA-9B74-80460D85F9FF}" type="sibTrans" cxnId="{69B99973-0864-418E-A508-BAE91D624092}">
      <dgm:prSet/>
      <dgm:spPr/>
      <dgm:t>
        <a:bodyPr/>
        <a:lstStyle/>
        <a:p>
          <a:endParaRPr kumimoji="1" lang="ja-JP" altLang="en-US"/>
        </a:p>
      </dgm:t>
    </dgm:pt>
    <dgm:pt modelId="{566926FC-E343-4E85-BB88-09F4366AFA04}">
      <dgm:prSet phldrT="[テキスト]"/>
      <dgm:spPr/>
      <dgm:t>
        <a:bodyPr/>
        <a:lstStyle/>
        <a:p>
          <a:r>
            <a:rPr kumimoji="1" lang="ja-JP" altLang="en-US" dirty="0" smtClean="0"/>
            <a:t>アイデアの拡張</a:t>
          </a:r>
          <a:endParaRPr kumimoji="1" lang="ja-JP" altLang="en-US" dirty="0"/>
        </a:p>
      </dgm:t>
    </dgm:pt>
    <dgm:pt modelId="{8291775D-5F55-4FA4-B952-F501B0333867}" type="parTrans" cxnId="{06C343F4-CDAF-4B0C-AE98-0CC40E7DEBF3}">
      <dgm:prSet/>
      <dgm:spPr/>
      <dgm:t>
        <a:bodyPr/>
        <a:lstStyle/>
        <a:p>
          <a:endParaRPr kumimoji="1" lang="ja-JP" altLang="en-US"/>
        </a:p>
      </dgm:t>
    </dgm:pt>
    <dgm:pt modelId="{CFE3FFBB-1FB3-4C1A-9F19-B4C3EDC873EE}" type="sibTrans" cxnId="{06C343F4-CDAF-4B0C-AE98-0CC40E7DEBF3}">
      <dgm:prSet/>
      <dgm:spPr/>
      <dgm:t>
        <a:bodyPr/>
        <a:lstStyle/>
        <a:p>
          <a:endParaRPr kumimoji="1" lang="ja-JP" altLang="en-US"/>
        </a:p>
      </dgm:t>
    </dgm:pt>
    <dgm:pt modelId="{31367C77-D3AB-4DA8-B1FA-38FB9843BF32}">
      <dgm:prSet phldrT="[テキスト]" phldr="1"/>
      <dgm:spPr/>
      <dgm:t>
        <a:bodyPr/>
        <a:lstStyle/>
        <a:p>
          <a:endParaRPr kumimoji="1" lang="ja-JP" altLang="en-US"/>
        </a:p>
      </dgm:t>
    </dgm:pt>
    <dgm:pt modelId="{F5433AF8-896C-4443-96B4-D0540701772C}" type="parTrans" cxnId="{A0EA03A3-CE85-4F6F-955F-316BD8B57917}">
      <dgm:prSet/>
      <dgm:spPr/>
      <dgm:t>
        <a:bodyPr/>
        <a:lstStyle/>
        <a:p>
          <a:endParaRPr kumimoji="1" lang="ja-JP" altLang="en-US"/>
        </a:p>
      </dgm:t>
    </dgm:pt>
    <dgm:pt modelId="{23E9F12C-B119-4463-AC4E-BD03431B87B9}" type="sibTrans" cxnId="{A0EA03A3-CE85-4F6F-955F-316BD8B57917}">
      <dgm:prSet/>
      <dgm:spPr/>
      <dgm:t>
        <a:bodyPr/>
        <a:lstStyle/>
        <a:p>
          <a:endParaRPr kumimoji="1" lang="ja-JP" altLang="en-US"/>
        </a:p>
      </dgm:t>
    </dgm:pt>
    <dgm:pt modelId="{D74D1BBD-E1AE-470C-A5FB-447249317736}">
      <dgm:prSet phldrT="[テキスト]"/>
      <dgm:spPr/>
      <dgm:t>
        <a:bodyPr/>
        <a:lstStyle/>
        <a:p>
          <a:r>
            <a:rPr kumimoji="1" lang="ja-JP" altLang="en-US" dirty="0" smtClean="0"/>
            <a:t>アイデアの整理</a:t>
          </a:r>
          <a:endParaRPr kumimoji="1" lang="ja-JP" altLang="en-US" dirty="0"/>
        </a:p>
      </dgm:t>
    </dgm:pt>
    <dgm:pt modelId="{4828C613-5D5B-4534-8CD1-07A0533AE261}" type="parTrans" cxnId="{E2E0DC10-6C8A-485A-8168-C880C1739695}">
      <dgm:prSet/>
      <dgm:spPr/>
      <dgm:t>
        <a:bodyPr/>
        <a:lstStyle/>
        <a:p>
          <a:endParaRPr kumimoji="1" lang="ja-JP" altLang="en-US"/>
        </a:p>
      </dgm:t>
    </dgm:pt>
    <dgm:pt modelId="{9E3055A1-3014-49AE-911D-E0EF7A3A3297}" type="sibTrans" cxnId="{E2E0DC10-6C8A-485A-8168-C880C1739695}">
      <dgm:prSet/>
      <dgm:spPr/>
      <dgm:t>
        <a:bodyPr/>
        <a:lstStyle/>
        <a:p>
          <a:endParaRPr kumimoji="1" lang="ja-JP" altLang="en-US"/>
        </a:p>
      </dgm:t>
    </dgm:pt>
    <dgm:pt modelId="{5DEFBDFD-C814-480C-8CE6-9672E92F8872}">
      <dgm:prSet phldrT="[テキスト]" phldr="1"/>
      <dgm:spPr/>
      <dgm:t>
        <a:bodyPr/>
        <a:lstStyle/>
        <a:p>
          <a:endParaRPr kumimoji="1" lang="ja-JP" altLang="en-US"/>
        </a:p>
      </dgm:t>
    </dgm:pt>
    <dgm:pt modelId="{34320922-238D-4890-9776-B472A6500FB4}" type="parTrans" cxnId="{E6D3D4B3-5F66-44E8-BBF4-2995AD4E7145}">
      <dgm:prSet/>
      <dgm:spPr/>
      <dgm:t>
        <a:bodyPr/>
        <a:lstStyle/>
        <a:p>
          <a:endParaRPr kumimoji="1" lang="ja-JP" altLang="en-US"/>
        </a:p>
      </dgm:t>
    </dgm:pt>
    <dgm:pt modelId="{95345206-4BB2-424E-BBD1-D8011E2C90C5}" type="sibTrans" cxnId="{E6D3D4B3-5F66-44E8-BBF4-2995AD4E7145}">
      <dgm:prSet/>
      <dgm:spPr/>
      <dgm:t>
        <a:bodyPr/>
        <a:lstStyle/>
        <a:p>
          <a:endParaRPr kumimoji="1" lang="ja-JP" altLang="en-US"/>
        </a:p>
      </dgm:t>
    </dgm:pt>
    <dgm:pt modelId="{A8B80C1A-C893-4F0B-A78D-D4B759DF5AD2}">
      <dgm:prSet phldrT="[テキスト]"/>
      <dgm:spPr/>
      <dgm:t>
        <a:bodyPr/>
        <a:lstStyle/>
        <a:p>
          <a:r>
            <a:rPr kumimoji="1" lang="ja-JP" altLang="en-US" dirty="0" smtClean="0"/>
            <a:t>アイデアの共有</a:t>
          </a:r>
          <a:endParaRPr kumimoji="1" lang="ja-JP" altLang="en-US" dirty="0"/>
        </a:p>
      </dgm:t>
    </dgm:pt>
    <dgm:pt modelId="{84A05580-47E7-41F2-9EDB-27EA867EB384}" type="parTrans" cxnId="{97C4E271-5127-4457-B7E3-72D72524A2C3}">
      <dgm:prSet/>
      <dgm:spPr/>
      <dgm:t>
        <a:bodyPr/>
        <a:lstStyle/>
        <a:p>
          <a:endParaRPr kumimoji="1" lang="ja-JP" altLang="en-US"/>
        </a:p>
      </dgm:t>
    </dgm:pt>
    <dgm:pt modelId="{81EF3084-2AEC-4287-B64E-80613AF958D1}" type="sibTrans" cxnId="{97C4E271-5127-4457-B7E3-72D72524A2C3}">
      <dgm:prSet/>
      <dgm:spPr/>
      <dgm:t>
        <a:bodyPr/>
        <a:lstStyle/>
        <a:p>
          <a:endParaRPr kumimoji="1" lang="ja-JP" altLang="en-US"/>
        </a:p>
      </dgm:t>
    </dgm:pt>
    <dgm:pt modelId="{13F1EF6D-C2EB-495B-9FFE-F90B242E3545}" type="pres">
      <dgm:prSet presAssocID="{3B4CB359-72F5-4036-9A16-6EF7A069CCFF}" presName="linearFlow" presStyleCnt="0">
        <dgm:presLayoutVars>
          <dgm:dir/>
          <dgm:animLvl val="lvl"/>
          <dgm:resizeHandles val="exact"/>
        </dgm:presLayoutVars>
      </dgm:prSet>
      <dgm:spPr/>
      <dgm:t>
        <a:bodyPr/>
        <a:lstStyle/>
        <a:p>
          <a:endParaRPr kumimoji="1" lang="ja-JP" altLang="en-US"/>
        </a:p>
      </dgm:t>
    </dgm:pt>
    <dgm:pt modelId="{89DFAA56-85AE-4C38-AC51-84A5A4B825F9}" type="pres">
      <dgm:prSet presAssocID="{5F9A1F88-FBE5-41B7-B561-68AB974A0A32}" presName="composite" presStyleCnt="0"/>
      <dgm:spPr/>
    </dgm:pt>
    <dgm:pt modelId="{E30B7961-4F0D-4EF3-958C-3E63C9B4C92B}" type="pres">
      <dgm:prSet presAssocID="{5F9A1F88-FBE5-41B7-B561-68AB974A0A32}" presName="parentText" presStyleLbl="alignNode1" presStyleIdx="0" presStyleCnt="3">
        <dgm:presLayoutVars>
          <dgm:chMax val="1"/>
          <dgm:bulletEnabled val="1"/>
        </dgm:presLayoutVars>
      </dgm:prSet>
      <dgm:spPr/>
      <dgm:t>
        <a:bodyPr/>
        <a:lstStyle/>
        <a:p>
          <a:endParaRPr kumimoji="1" lang="ja-JP" altLang="en-US"/>
        </a:p>
      </dgm:t>
    </dgm:pt>
    <dgm:pt modelId="{BA04D8BA-032A-4515-84FF-4E43781A6BD0}" type="pres">
      <dgm:prSet presAssocID="{5F9A1F88-FBE5-41B7-B561-68AB974A0A32}" presName="descendantText" presStyleLbl="alignAcc1" presStyleIdx="0" presStyleCnt="3">
        <dgm:presLayoutVars>
          <dgm:bulletEnabled val="1"/>
        </dgm:presLayoutVars>
      </dgm:prSet>
      <dgm:spPr/>
      <dgm:t>
        <a:bodyPr/>
        <a:lstStyle/>
        <a:p>
          <a:endParaRPr kumimoji="1" lang="ja-JP" altLang="en-US"/>
        </a:p>
      </dgm:t>
    </dgm:pt>
    <dgm:pt modelId="{142919D0-C4B6-42C5-9FBA-B1B045DEB8BB}" type="pres">
      <dgm:prSet presAssocID="{760BE6A2-C0F7-40AA-9B74-80460D85F9FF}" presName="sp" presStyleCnt="0"/>
      <dgm:spPr/>
    </dgm:pt>
    <dgm:pt modelId="{22271FC6-2962-4141-9091-5D200A77930D}" type="pres">
      <dgm:prSet presAssocID="{31367C77-D3AB-4DA8-B1FA-38FB9843BF32}" presName="composite" presStyleCnt="0"/>
      <dgm:spPr/>
    </dgm:pt>
    <dgm:pt modelId="{F7FAD492-3923-4720-9D11-FBF23046DF47}" type="pres">
      <dgm:prSet presAssocID="{31367C77-D3AB-4DA8-B1FA-38FB9843BF32}" presName="parentText" presStyleLbl="alignNode1" presStyleIdx="1" presStyleCnt="3">
        <dgm:presLayoutVars>
          <dgm:chMax val="1"/>
          <dgm:bulletEnabled val="1"/>
        </dgm:presLayoutVars>
      </dgm:prSet>
      <dgm:spPr/>
      <dgm:t>
        <a:bodyPr/>
        <a:lstStyle/>
        <a:p>
          <a:endParaRPr kumimoji="1" lang="ja-JP" altLang="en-US"/>
        </a:p>
      </dgm:t>
    </dgm:pt>
    <dgm:pt modelId="{4FBD3DD4-B471-48A1-801F-02DC54889E2D}" type="pres">
      <dgm:prSet presAssocID="{31367C77-D3AB-4DA8-B1FA-38FB9843BF32}" presName="descendantText" presStyleLbl="alignAcc1" presStyleIdx="1" presStyleCnt="3">
        <dgm:presLayoutVars>
          <dgm:bulletEnabled val="1"/>
        </dgm:presLayoutVars>
      </dgm:prSet>
      <dgm:spPr/>
      <dgm:t>
        <a:bodyPr/>
        <a:lstStyle/>
        <a:p>
          <a:endParaRPr kumimoji="1" lang="ja-JP" altLang="en-US"/>
        </a:p>
      </dgm:t>
    </dgm:pt>
    <dgm:pt modelId="{0A47B394-3605-4A30-BC10-D7232D2CAECC}" type="pres">
      <dgm:prSet presAssocID="{23E9F12C-B119-4463-AC4E-BD03431B87B9}" presName="sp" presStyleCnt="0"/>
      <dgm:spPr/>
    </dgm:pt>
    <dgm:pt modelId="{BFD7F908-1542-4D8D-820D-8FF0D0FA6D7B}" type="pres">
      <dgm:prSet presAssocID="{5DEFBDFD-C814-480C-8CE6-9672E92F8872}" presName="composite" presStyleCnt="0"/>
      <dgm:spPr/>
    </dgm:pt>
    <dgm:pt modelId="{7E463FC9-3DF1-4479-A792-2E1B7A455198}" type="pres">
      <dgm:prSet presAssocID="{5DEFBDFD-C814-480C-8CE6-9672E92F8872}" presName="parentText" presStyleLbl="alignNode1" presStyleIdx="2" presStyleCnt="3">
        <dgm:presLayoutVars>
          <dgm:chMax val="1"/>
          <dgm:bulletEnabled val="1"/>
        </dgm:presLayoutVars>
      </dgm:prSet>
      <dgm:spPr/>
      <dgm:t>
        <a:bodyPr/>
        <a:lstStyle/>
        <a:p>
          <a:endParaRPr kumimoji="1" lang="ja-JP" altLang="en-US"/>
        </a:p>
      </dgm:t>
    </dgm:pt>
    <dgm:pt modelId="{D90F4E74-E731-4F17-A945-C7F33439E06D}" type="pres">
      <dgm:prSet presAssocID="{5DEFBDFD-C814-480C-8CE6-9672E92F8872}" presName="descendantText" presStyleLbl="alignAcc1" presStyleIdx="2" presStyleCnt="3">
        <dgm:presLayoutVars>
          <dgm:bulletEnabled val="1"/>
        </dgm:presLayoutVars>
      </dgm:prSet>
      <dgm:spPr/>
      <dgm:t>
        <a:bodyPr/>
        <a:lstStyle/>
        <a:p>
          <a:endParaRPr kumimoji="1" lang="ja-JP" altLang="en-US"/>
        </a:p>
      </dgm:t>
    </dgm:pt>
  </dgm:ptLst>
  <dgm:cxnLst>
    <dgm:cxn modelId="{E6D3D4B3-5F66-44E8-BBF4-2995AD4E7145}" srcId="{3B4CB359-72F5-4036-9A16-6EF7A069CCFF}" destId="{5DEFBDFD-C814-480C-8CE6-9672E92F8872}" srcOrd="2" destOrd="0" parTransId="{34320922-238D-4890-9776-B472A6500FB4}" sibTransId="{95345206-4BB2-424E-BBD1-D8011E2C90C5}"/>
    <dgm:cxn modelId="{69B99973-0864-418E-A508-BAE91D624092}" srcId="{3B4CB359-72F5-4036-9A16-6EF7A069CCFF}" destId="{5F9A1F88-FBE5-41B7-B561-68AB974A0A32}" srcOrd="0" destOrd="0" parTransId="{2F532150-9188-45BA-A77F-91E095FA73AC}" sibTransId="{760BE6A2-C0F7-40AA-9B74-80460D85F9FF}"/>
    <dgm:cxn modelId="{97C4E271-5127-4457-B7E3-72D72524A2C3}" srcId="{5DEFBDFD-C814-480C-8CE6-9672E92F8872}" destId="{A8B80C1A-C893-4F0B-A78D-D4B759DF5AD2}" srcOrd="0" destOrd="0" parTransId="{84A05580-47E7-41F2-9EDB-27EA867EB384}" sibTransId="{81EF3084-2AEC-4287-B64E-80613AF958D1}"/>
    <dgm:cxn modelId="{1D109C68-0772-4913-8346-9183F81BFA18}" type="presOf" srcId="{D74D1BBD-E1AE-470C-A5FB-447249317736}" destId="{4FBD3DD4-B471-48A1-801F-02DC54889E2D}" srcOrd="0" destOrd="0" presId="urn:microsoft.com/office/officeart/2005/8/layout/chevron2"/>
    <dgm:cxn modelId="{D3A26D6F-CC57-4F65-99F9-137765D85514}" type="presOf" srcId="{5F9A1F88-FBE5-41B7-B561-68AB974A0A32}" destId="{E30B7961-4F0D-4EF3-958C-3E63C9B4C92B}" srcOrd="0" destOrd="0" presId="urn:microsoft.com/office/officeart/2005/8/layout/chevron2"/>
    <dgm:cxn modelId="{71D6F4D5-3663-4498-A5CD-E5EF8EDC51AB}" type="presOf" srcId="{5DEFBDFD-C814-480C-8CE6-9672E92F8872}" destId="{7E463FC9-3DF1-4479-A792-2E1B7A455198}" srcOrd="0" destOrd="0" presId="urn:microsoft.com/office/officeart/2005/8/layout/chevron2"/>
    <dgm:cxn modelId="{627446E0-DA57-4216-831B-D7F4499BA74A}" type="presOf" srcId="{3B4CB359-72F5-4036-9A16-6EF7A069CCFF}" destId="{13F1EF6D-C2EB-495B-9FFE-F90B242E3545}" srcOrd="0" destOrd="0" presId="urn:microsoft.com/office/officeart/2005/8/layout/chevron2"/>
    <dgm:cxn modelId="{06C343F4-CDAF-4B0C-AE98-0CC40E7DEBF3}" srcId="{5F9A1F88-FBE5-41B7-B561-68AB974A0A32}" destId="{566926FC-E343-4E85-BB88-09F4366AFA04}" srcOrd="0" destOrd="0" parTransId="{8291775D-5F55-4FA4-B952-F501B0333867}" sibTransId="{CFE3FFBB-1FB3-4C1A-9F19-B4C3EDC873EE}"/>
    <dgm:cxn modelId="{C65B83DB-F730-4466-891D-6305E98B2ED9}" type="presOf" srcId="{31367C77-D3AB-4DA8-B1FA-38FB9843BF32}" destId="{F7FAD492-3923-4720-9D11-FBF23046DF47}" srcOrd="0" destOrd="0" presId="urn:microsoft.com/office/officeart/2005/8/layout/chevron2"/>
    <dgm:cxn modelId="{A0EA03A3-CE85-4F6F-955F-316BD8B57917}" srcId="{3B4CB359-72F5-4036-9A16-6EF7A069CCFF}" destId="{31367C77-D3AB-4DA8-B1FA-38FB9843BF32}" srcOrd="1" destOrd="0" parTransId="{F5433AF8-896C-4443-96B4-D0540701772C}" sibTransId="{23E9F12C-B119-4463-AC4E-BD03431B87B9}"/>
    <dgm:cxn modelId="{63723FF2-EA49-41A9-9FB3-9E29183F163D}" type="presOf" srcId="{566926FC-E343-4E85-BB88-09F4366AFA04}" destId="{BA04D8BA-032A-4515-84FF-4E43781A6BD0}" srcOrd="0" destOrd="0" presId="urn:microsoft.com/office/officeart/2005/8/layout/chevron2"/>
    <dgm:cxn modelId="{E2E0DC10-6C8A-485A-8168-C880C1739695}" srcId="{31367C77-D3AB-4DA8-B1FA-38FB9843BF32}" destId="{D74D1BBD-E1AE-470C-A5FB-447249317736}" srcOrd="0" destOrd="0" parTransId="{4828C613-5D5B-4534-8CD1-07A0533AE261}" sibTransId="{9E3055A1-3014-49AE-911D-E0EF7A3A3297}"/>
    <dgm:cxn modelId="{7F706903-064A-402F-8939-B1A718F0CD13}" type="presOf" srcId="{A8B80C1A-C893-4F0B-A78D-D4B759DF5AD2}" destId="{D90F4E74-E731-4F17-A945-C7F33439E06D}" srcOrd="0" destOrd="0" presId="urn:microsoft.com/office/officeart/2005/8/layout/chevron2"/>
    <dgm:cxn modelId="{56C67261-02DD-4BF7-A59D-D25176EF275C}" type="presParOf" srcId="{13F1EF6D-C2EB-495B-9FFE-F90B242E3545}" destId="{89DFAA56-85AE-4C38-AC51-84A5A4B825F9}" srcOrd="0" destOrd="0" presId="urn:microsoft.com/office/officeart/2005/8/layout/chevron2"/>
    <dgm:cxn modelId="{2B338811-74F5-4491-B3CC-FF01D8AF69E9}" type="presParOf" srcId="{89DFAA56-85AE-4C38-AC51-84A5A4B825F9}" destId="{E30B7961-4F0D-4EF3-958C-3E63C9B4C92B}" srcOrd="0" destOrd="0" presId="urn:microsoft.com/office/officeart/2005/8/layout/chevron2"/>
    <dgm:cxn modelId="{7880407B-157A-4B2B-99EB-5BA1B9871754}" type="presParOf" srcId="{89DFAA56-85AE-4C38-AC51-84A5A4B825F9}" destId="{BA04D8BA-032A-4515-84FF-4E43781A6BD0}" srcOrd="1" destOrd="0" presId="urn:microsoft.com/office/officeart/2005/8/layout/chevron2"/>
    <dgm:cxn modelId="{1A577184-AF10-4154-8B72-31476C033755}" type="presParOf" srcId="{13F1EF6D-C2EB-495B-9FFE-F90B242E3545}" destId="{142919D0-C4B6-42C5-9FBA-B1B045DEB8BB}" srcOrd="1" destOrd="0" presId="urn:microsoft.com/office/officeart/2005/8/layout/chevron2"/>
    <dgm:cxn modelId="{3E2C6035-D94D-4942-8F16-C1F5FCFC5C21}" type="presParOf" srcId="{13F1EF6D-C2EB-495B-9FFE-F90B242E3545}" destId="{22271FC6-2962-4141-9091-5D200A77930D}" srcOrd="2" destOrd="0" presId="urn:microsoft.com/office/officeart/2005/8/layout/chevron2"/>
    <dgm:cxn modelId="{E47C9319-C3B6-45B7-B811-1934226AF62A}" type="presParOf" srcId="{22271FC6-2962-4141-9091-5D200A77930D}" destId="{F7FAD492-3923-4720-9D11-FBF23046DF47}" srcOrd="0" destOrd="0" presId="urn:microsoft.com/office/officeart/2005/8/layout/chevron2"/>
    <dgm:cxn modelId="{B9086C6C-3378-47D9-AA4C-01FA634C3E7B}" type="presParOf" srcId="{22271FC6-2962-4141-9091-5D200A77930D}" destId="{4FBD3DD4-B471-48A1-801F-02DC54889E2D}" srcOrd="1" destOrd="0" presId="urn:microsoft.com/office/officeart/2005/8/layout/chevron2"/>
    <dgm:cxn modelId="{DE5F5DFF-2817-437A-8A66-D1E3A3705F5B}" type="presParOf" srcId="{13F1EF6D-C2EB-495B-9FFE-F90B242E3545}" destId="{0A47B394-3605-4A30-BC10-D7232D2CAECC}" srcOrd="3" destOrd="0" presId="urn:microsoft.com/office/officeart/2005/8/layout/chevron2"/>
    <dgm:cxn modelId="{9A5AEC9E-3994-46F9-805B-F65499B8ABE7}" type="presParOf" srcId="{13F1EF6D-C2EB-495B-9FFE-F90B242E3545}" destId="{BFD7F908-1542-4D8D-820D-8FF0D0FA6D7B}" srcOrd="4" destOrd="0" presId="urn:microsoft.com/office/officeart/2005/8/layout/chevron2"/>
    <dgm:cxn modelId="{0E9324D3-6606-4FEE-9AB9-4A10EC1A5C95}" type="presParOf" srcId="{BFD7F908-1542-4D8D-820D-8FF0D0FA6D7B}" destId="{7E463FC9-3DF1-4479-A792-2E1B7A455198}" srcOrd="0" destOrd="0" presId="urn:microsoft.com/office/officeart/2005/8/layout/chevron2"/>
    <dgm:cxn modelId="{A88011AC-226D-40DF-B95D-FC7D9AAF16F7}" type="presParOf" srcId="{BFD7F908-1542-4D8D-820D-8FF0D0FA6D7B}" destId="{D90F4E74-E731-4F17-A945-C7F33439E06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B741B-6C16-46A6-9260-89BC64732279}">
      <dsp:nvSpPr>
        <dsp:cNvPr id="0" name=""/>
        <dsp:cNvSpPr/>
      </dsp:nvSpPr>
      <dsp:spPr>
        <a:xfrm>
          <a:off x="8282" y="1447800"/>
          <a:ext cx="1241687" cy="99059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kumimoji="1" lang="ja-JP" altLang="en-US" sz="3200" kern="1200" dirty="0"/>
            <a:t>課題研究</a:t>
          </a:r>
        </a:p>
      </dsp:txBody>
      <dsp:txXfrm>
        <a:off x="37296" y="1476814"/>
        <a:ext cx="1183659" cy="932571"/>
      </dsp:txXfrm>
    </dsp:sp>
    <dsp:sp modelId="{F4844358-00C7-4D39-B6B2-BE6D6B6A46C8}">
      <dsp:nvSpPr>
        <dsp:cNvPr id="0" name=""/>
        <dsp:cNvSpPr/>
      </dsp:nvSpPr>
      <dsp:spPr>
        <a:xfrm rot="18289469">
          <a:off x="1063439" y="1571736"/>
          <a:ext cx="869735" cy="28756"/>
        </a:xfrm>
        <a:custGeom>
          <a:avLst/>
          <a:gdLst/>
          <a:ahLst/>
          <a:cxnLst/>
          <a:rect l="0" t="0" r="0" b="0"/>
          <a:pathLst>
            <a:path>
              <a:moveTo>
                <a:pt x="0" y="14378"/>
              </a:moveTo>
              <a:lnTo>
                <a:pt x="869735" y="143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1476563" y="1564371"/>
        <a:ext cx="43486" cy="43486"/>
      </dsp:txXfrm>
    </dsp:sp>
    <dsp:sp modelId="{07F460F0-9203-4635-B16F-53B91E52B416}">
      <dsp:nvSpPr>
        <dsp:cNvPr id="0" name=""/>
        <dsp:cNvSpPr/>
      </dsp:nvSpPr>
      <dsp:spPr>
        <a:xfrm>
          <a:off x="1746644" y="918708"/>
          <a:ext cx="1241687" cy="62084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kumimoji="1" lang="en-US" altLang="ja-JP" sz="2500" kern="1200"/>
            <a:t>Plan</a:t>
          </a:r>
          <a:endParaRPr kumimoji="1" lang="ja-JP" altLang="en-US" sz="2500" kern="1200"/>
        </a:p>
      </dsp:txBody>
      <dsp:txXfrm>
        <a:off x="1764828" y="936892"/>
        <a:ext cx="1205319" cy="584475"/>
      </dsp:txXfrm>
    </dsp:sp>
    <dsp:sp modelId="{86AD278B-69FB-452E-975A-81A87C25125E}">
      <dsp:nvSpPr>
        <dsp:cNvPr id="0" name=""/>
        <dsp:cNvSpPr/>
      </dsp:nvSpPr>
      <dsp:spPr>
        <a:xfrm>
          <a:off x="2988331" y="1214751"/>
          <a:ext cx="496674" cy="28756"/>
        </a:xfrm>
        <a:custGeom>
          <a:avLst/>
          <a:gdLst/>
          <a:ahLst/>
          <a:cxnLst/>
          <a:rect l="0" t="0" r="0" b="0"/>
          <a:pathLst>
            <a:path>
              <a:moveTo>
                <a:pt x="0" y="14378"/>
              </a:moveTo>
              <a:lnTo>
                <a:pt x="496674" y="1437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3224252" y="1216713"/>
        <a:ext cx="24833" cy="24833"/>
      </dsp:txXfrm>
    </dsp:sp>
    <dsp:sp modelId="{6747B111-8C82-401A-BB85-BDB231B4863B}">
      <dsp:nvSpPr>
        <dsp:cNvPr id="0" name=""/>
        <dsp:cNvSpPr/>
      </dsp:nvSpPr>
      <dsp:spPr>
        <a:xfrm>
          <a:off x="3485006" y="918708"/>
          <a:ext cx="5930558" cy="62084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kumimoji="1" lang="ja-JP" altLang="en-US" sz="2400" kern="1200" dirty="0"/>
            <a:t>研究テーマを設定し、研究計画を立てる</a:t>
          </a:r>
        </a:p>
      </dsp:txBody>
      <dsp:txXfrm>
        <a:off x="3503190" y="936892"/>
        <a:ext cx="5894190" cy="584475"/>
      </dsp:txXfrm>
    </dsp:sp>
    <dsp:sp modelId="{9F0B59C1-4463-47B3-9BCD-894620D7386D}">
      <dsp:nvSpPr>
        <dsp:cNvPr id="0" name=""/>
        <dsp:cNvSpPr/>
      </dsp:nvSpPr>
      <dsp:spPr>
        <a:xfrm>
          <a:off x="1249969" y="1928721"/>
          <a:ext cx="496674" cy="28756"/>
        </a:xfrm>
        <a:custGeom>
          <a:avLst/>
          <a:gdLst/>
          <a:ahLst/>
          <a:cxnLst/>
          <a:rect l="0" t="0" r="0" b="0"/>
          <a:pathLst>
            <a:path>
              <a:moveTo>
                <a:pt x="0" y="14378"/>
              </a:moveTo>
              <a:lnTo>
                <a:pt x="496674" y="143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1485890" y="1930683"/>
        <a:ext cx="24833" cy="24833"/>
      </dsp:txXfrm>
    </dsp:sp>
    <dsp:sp modelId="{37F9B312-F87B-416D-B297-CFB828113886}">
      <dsp:nvSpPr>
        <dsp:cNvPr id="0" name=""/>
        <dsp:cNvSpPr/>
      </dsp:nvSpPr>
      <dsp:spPr>
        <a:xfrm>
          <a:off x="1746644" y="1632678"/>
          <a:ext cx="1241687" cy="62084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kumimoji="1" lang="en-US" altLang="ja-JP" sz="2500" kern="1200" dirty="0" smtClean="0"/>
            <a:t>Perform</a:t>
          </a:r>
          <a:endParaRPr kumimoji="1" lang="ja-JP" altLang="en-US" sz="2500" kern="1200" dirty="0"/>
        </a:p>
      </dsp:txBody>
      <dsp:txXfrm>
        <a:off x="1764828" y="1650862"/>
        <a:ext cx="1205319" cy="584475"/>
      </dsp:txXfrm>
    </dsp:sp>
    <dsp:sp modelId="{4DAEED17-6BA2-4A24-A6F2-8B14DC91784B}">
      <dsp:nvSpPr>
        <dsp:cNvPr id="0" name=""/>
        <dsp:cNvSpPr/>
      </dsp:nvSpPr>
      <dsp:spPr>
        <a:xfrm>
          <a:off x="2988331" y="1928721"/>
          <a:ext cx="496674" cy="28756"/>
        </a:xfrm>
        <a:custGeom>
          <a:avLst/>
          <a:gdLst/>
          <a:ahLst/>
          <a:cxnLst/>
          <a:rect l="0" t="0" r="0" b="0"/>
          <a:pathLst>
            <a:path>
              <a:moveTo>
                <a:pt x="0" y="14378"/>
              </a:moveTo>
              <a:lnTo>
                <a:pt x="496674" y="1437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3224252" y="1930683"/>
        <a:ext cx="24833" cy="24833"/>
      </dsp:txXfrm>
    </dsp:sp>
    <dsp:sp modelId="{1BD6C32E-527C-4AA0-A7B7-72941BC0D941}">
      <dsp:nvSpPr>
        <dsp:cNvPr id="0" name=""/>
        <dsp:cNvSpPr/>
      </dsp:nvSpPr>
      <dsp:spPr>
        <a:xfrm>
          <a:off x="3485006" y="1632678"/>
          <a:ext cx="5930558" cy="62084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kumimoji="1" lang="ja-JP" altLang="en-US" sz="2400" kern="1200" dirty="0" smtClean="0"/>
            <a:t>調査</a:t>
          </a:r>
          <a:r>
            <a:rPr kumimoji="1" lang="ja-JP" altLang="en-US" sz="2400" kern="1200" dirty="0"/>
            <a:t>・実験を行い、結果を分析する</a:t>
          </a:r>
        </a:p>
      </dsp:txBody>
      <dsp:txXfrm>
        <a:off x="3503190" y="1650862"/>
        <a:ext cx="5894190" cy="584475"/>
      </dsp:txXfrm>
    </dsp:sp>
    <dsp:sp modelId="{4317DAD3-D165-483C-8B9A-F90130C7FD5D}">
      <dsp:nvSpPr>
        <dsp:cNvPr id="0" name=""/>
        <dsp:cNvSpPr/>
      </dsp:nvSpPr>
      <dsp:spPr>
        <a:xfrm rot="3310531">
          <a:off x="1063439" y="2285707"/>
          <a:ext cx="869735" cy="28756"/>
        </a:xfrm>
        <a:custGeom>
          <a:avLst/>
          <a:gdLst/>
          <a:ahLst/>
          <a:cxnLst/>
          <a:rect l="0" t="0" r="0" b="0"/>
          <a:pathLst>
            <a:path>
              <a:moveTo>
                <a:pt x="0" y="14378"/>
              </a:moveTo>
              <a:lnTo>
                <a:pt x="869735" y="143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1476563" y="2278341"/>
        <a:ext cx="43486" cy="43486"/>
      </dsp:txXfrm>
    </dsp:sp>
    <dsp:sp modelId="{0CA496A2-3C4C-4BF5-9C98-672F8B5F2B49}">
      <dsp:nvSpPr>
        <dsp:cNvPr id="0" name=""/>
        <dsp:cNvSpPr/>
      </dsp:nvSpPr>
      <dsp:spPr>
        <a:xfrm>
          <a:off x="1746644" y="2346648"/>
          <a:ext cx="1241687" cy="62084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kumimoji="1" lang="en-US" altLang="ja-JP" sz="2500" kern="1200"/>
            <a:t>Publish</a:t>
          </a:r>
          <a:endParaRPr kumimoji="1" lang="ja-JP" altLang="en-US" sz="2500" kern="1200"/>
        </a:p>
      </dsp:txBody>
      <dsp:txXfrm>
        <a:off x="1764828" y="2364832"/>
        <a:ext cx="1205319" cy="584475"/>
      </dsp:txXfrm>
    </dsp:sp>
    <dsp:sp modelId="{E0DB65BC-36F4-49C3-862A-49B40CF8C797}">
      <dsp:nvSpPr>
        <dsp:cNvPr id="0" name=""/>
        <dsp:cNvSpPr/>
      </dsp:nvSpPr>
      <dsp:spPr>
        <a:xfrm>
          <a:off x="2988331" y="2642692"/>
          <a:ext cx="496674" cy="28756"/>
        </a:xfrm>
        <a:custGeom>
          <a:avLst/>
          <a:gdLst/>
          <a:ahLst/>
          <a:cxnLst/>
          <a:rect l="0" t="0" r="0" b="0"/>
          <a:pathLst>
            <a:path>
              <a:moveTo>
                <a:pt x="0" y="14378"/>
              </a:moveTo>
              <a:lnTo>
                <a:pt x="496674" y="1437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3224252" y="2644653"/>
        <a:ext cx="24833" cy="24833"/>
      </dsp:txXfrm>
    </dsp:sp>
    <dsp:sp modelId="{2A77F7F7-984F-4DD8-97B3-F8F2DA070C43}">
      <dsp:nvSpPr>
        <dsp:cNvPr id="0" name=""/>
        <dsp:cNvSpPr/>
      </dsp:nvSpPr>
      <dsp:spPr>
        <a:xfrm>
          <a:off x="3485006" y="2346648"/>
          <a:ext cx="5939759" cy="62084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kumimoji="1" lang="ja-JP" altLang="en-US" sz="2400" kern="1200"/>
            <a:t>論文を作成し、結果を公表する</a:t>
          </a:r>
        </a:p>
      </dsp:txBody>
      <dsp:txXfrm>
        <a:off x="3503190" y="2364832"/>
        <a:ext cx="5903391" cy="5844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0B7961-4F0D-4EF3-958C-3E63C9B4C92B}">
      <dsp:nvSpPr>
        <dsp:cNvPr id="0" name=""/>
        <dsp:cNvSpPr/>
      </dsp:nvSpPr>
      <dsp:spPr>
        <a:xfrm rot="5400000">
          <a:off x="-213759" y="215693"/>
          <a:ext cx="1425066" cy="99754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kumimoji="1" lang="ja-JP" altLang="en-US" sz="1600" kern="1200"/>
        </a:p>
      </dsp:txBody>
      <dsp:txXfrm rot="-5400000">
        <a:off x="1" y="500706"/>
        <a:ext cx="997546" cy="427520"/>
      </dsp:txXfrm>
    </dsp:sp>
    <dsp:sp modelId="{BA04D8BA-032A-4515-84FF-4E43781A6BD0}">
      <dsp:nvSpPr>
        <dsp:cNvPr id="0" name=""/>
        <dsp:cNvSpPr/>
      </dsp:nvSpPr>
      <dsp:spPr>
        <a:xfrm rot="5400000">
          <a:off x="3524616" y="-2525136"/>
          <a:ext cx="926293" cy="598043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2712" tIns="32385" rIns="32385" bIns="32385" numCol="1" spcCol="1270" anchor="ctr" anchorCtr="0">
          <a:noAutofit/>
        </a:bodyPr>
        <a:lstStyle/>
        <a:p>
          <a:pPr marL="285750" lvl="1" indent="-285750" algn="l" defTabSz="2266950">
            <a:lnSpc>
              <a:spcPct val="90000"/>
            </a:lnSpc>
            <a:spcBef>
              <a:spcPct val="0"/>
            </a:spcBef>
            <a:spcAft>
              <a:spcPct val="15000"/>
            </a:spcAft>
            <a:buChar char="••"/>
          </a:pPr>
          <a:r>
            <a:rPr kumimoji="1" lang="ja-JP" altLang="en-US" sz="5100" kern="1200" dirty="0" smtClean="0"/>
            <a:t>アイデアの拡張</a:t>
          </a:r>
          <a:endParaRPr kumimoji="1" lang="ja-JP" altLang="en-US" sz="5100" kern="1200" dirty="0"/>
        </a:p>
      </dsp:txBody>
      <dsp:txXfrm rot="-5400000">
        <a:off x="997546" y="47152"/>
        <a:ext cx="5935215" cy="835857"/>
      </dsp:txXfrm>
    </dsp:sp>
    <dsp:sp modelId="{F7FAD492-3923-4720-9D11-FBF23046DF47}">
      <dsp:nvSpPr>
        <dsp:cNvPr id="0" name=""/>
        <dsp:cNvSpPr/>
      </dsp:nvSpPr>
      <dsp:spPr>
        <a:xfrm rot="5400000">
          <a:off x="-213759" y="1444326"/>
          <a:ext cx="1425066" cy="99754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kumimoji="1" lang="ja-JP" altLang="en-US" sz="1600" kern="1200"/>
        </a:p>
      </dsp:txBody>
      <dsp:txXfrm rot="-5400000">
        <a:off x="1" y="1729339"/>
        <a:ext cx="997546" cy="427520"/>
      </dsp:txXfrm>
    </dsp:sp>
    <dsp:sp modelId="{4FBD3DD4-B471-48A1-801F-02DC54889E2D}">
      <dsp:nvSpPr>
        <dsp:cNvPr id="0" name=""/>
        <dsp:cNvSpPr/>
      </dsp:nvSpPr>
      <dsp:spPr>
        <a:xfrm rot="5400000">
          <a:off x="3524616" y="-1296503"/>
          <a:ext cx="926293" cy="598043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2712" tIns="32385" rIns="32385" bIns="32385" numCol="1" spcCol="1270" anchor="ctr" anchorCtr="0">
          <a:noAutofit/>
        </a:bodyPr>
        <a:lstStyle/>
        <a:p>
          <a:pPr marL="285750" lvl="1" indent="-285750" algn="l" defTabSz="2266950">
            <a:lnSpc>
              <a:spcPct val="90000"/>
            </a:lnSpc>
            <a:spcBef>
              <a:spcPct val="0"/>
            </a:spcBef>
            <a:spcAft>
              <a:spcPct val="15000"/>
            </a:spcAft>
            <a:buChar char="••"/>
          </a:pPr>
          <a:r>
            <a:rPr kumimoji="1" lang="ja-JP" altLang="en-US" sz="5100" kern="1200" dirty="0" smtClean="0"/>
            <a:t>アイデアの整理</a:t>
          </a:r>
          <a:endParaRPr kumimoji="1" lang="ja-JP" altLang="en-US" sz="5100" kern="1200" dirty="0"/>
        </a:p>
      </dsp:txBody>
      <dsp:txXfrm rot="-5400000">
        <a:off x="997546" y="1275785"/>
        <a:ext cx="5935215" cy="835857"/>
      </dsp:txXfrm>
    </dsp:sp>
    <dsp:sp modelId="{7E463FC9-3DF1-4479-A792-2E1B7A455198}">
      <dsp:nvSpPr>
        <dsp:cNvPr id="0" name=""/>
        <dsp:cNvSpPr/>
      </dsp:nvSpPr>
      <dsp:spPr>
        <a:xfrm rot="5400000">
          <a:off x="-213759" y="2672959"/>
          <a:ext cx="1425066" cy="99754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kumimoji="1" lang="ja-JP" altLang="en-US" sz="1600" kern="1200"/>
        </a:p>
      </dsp:txBody>
      <dsp:txXfrm rot="-5400000">
        <a:off x="1" y="2957972"/>
        <a:ext cx="997546" cy="427520"/>
      </dsp:txXfrm>
    </dsp:sp>
    <dsp:sp modelId="{D90F4E74-E731-4F17-A945-C7F33439E06D}">
      <dsp:nvSpPr>
        <dsp:cNvPr id="0" name=""/>
        <dsp:cNvSpPr/>
      </dsp:nvSpPr>
      <dsp:spPr>
        <a:xfrm rot="5400000">
          <a:off x="3524616" y="-67870"/>
          <a:ext cx="926293" cy="598043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2712" tIns="32385" rIns="32385" bIns="32385" numCol="1" spcCol="1270" anchor="ctr" anchorCtr="0">
          <a:noAutofit/>
        </a:bodyPr>
        <a:lstStyle/>
        <a:p>
          <a:pPr marL="285750" lvl="1" indent="-285750" algn="l" defTabSz="2266950">
            <a:lnSpc>
              <a:spcPct val="90000"/>
            </a:lnSpc>
            <a:spcBef>
              <a:spcPct val="0"/>
            </a:spcBef>
            <a:spcAft>
              <a:spcPct val="15000"/>
            </a:spcAft>
            <a:buChar char="••"/>
          </a:pPr>
          <a:r>
            <a:rPr kumimoji="1" lang="ja-JP" altLang="en-US" sz="5100" kern="1200" dirty="0" smtClean="0"/>
            <a:t>アイデアの共有</a:t>
          </a:r>
          <a:endParaRPr kumimoji="1" lang="ja-JP" altLang="en-US" sz="5100" kern="1200" dirty="0"/>
        </a:p>
      </dsp:txBody>
      <dsp:txXfrm rot="-5400000">
        <a:off x="997546" y="2504418"/>
        <a:ext cx="5935215" cy="83585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kumimoji="1" sz="1200">
                <a:latin typeface="Times New Roman" pitchFamily="18" charset="0"/>
              </a:defRPr>
            </a:lvl1pPr>
          </a:lstStyle>
          <a:p>
            <a:endParaRPr lang="en-US" altLang="ja-JP"/>
          </a:p>
        </p:txBody>
      </p:sp>
      <p:sp>
        <p:nvSpPr>
          <p:cNvPr id="39939" name="Rectangle 3"/>
          <p:cNvSpPr>
            <a:spLocks noGrp="1" noChangeArrowheads="1"/>
          </p:cNvSpPr>
          <p:nvPr>
            <p:ph type="dt" sz="quarter" idx="1"/>
          </p:nvPr>
        </p:nvSpPr>
        <p:spPr bwMode="auto">
          <a:xfrm>
            <a:off x="3855838" y="0"/>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kumimoji="1" sz="1200">
                <a:latin typeface="Times New Roman" pitchFamily="18" charset="0"/>
              </a:defRPr>
            </a:lvl1pPr>
          </a:lstStyle>
          <a:p>
            <a:endParaRPr lang="en-US" altLang="ja-JP"/>
          </a:p>
        </p:txBody>
      </p:sp>
      <p:sp>
        <p:nvSpPr>
          <p:cNvPr id="39940" name="Rectangle 4"/>
          <p:cNvSpPr>
            <a:spLocks noGrp="1" noChangeArrowheads="1"/>
          </p:cNvSpPr>
          <p:nvPr>
            <p:ph type="ftr" sz="quarter" idx="2"/>
          </p:nvPr>
        </p:nvSpPr>
        <p:spPr bwMode="auto">
          <a:xfrm>
            <a:off x="0" y="9440646"/>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kumimoji="1" sz="1200">
                <a:latin typeface="Times New Roman" pitchFamily="18" charset="0"/>
              </a:defRPr>
            </a:lvl1pPr>
          </a:lstStyle>
          <a:p>
            <a:endParaRPr lang="en-US" altLang="ja-JP"/>
          </a:p>
        </p:txBody>
      </p:sp>
      <p:sp>
        <p:nvSpPr>
          <p:cNvPr id="39941" name="Rectangle 5"/>
          <p:cNvSpPr>
            <a:spLocks noGrp="1" noChangeArrowheads="1"/>
          </p:cNvSpPr>
          <p:nvPr>
            <p:ph type="sldNum" sz="quarter" idx="3"/>
          </p:nvPr>
        </p:nvSpPr>
        <p:spPr bwMode="auto">
          <a:xfrm>
            <a:off x="3855838" y="9440646"/>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kumimoji="1" sz="1200">
                <a:latin typeface="Times New Roman" pitchFamily="18" charset="0"/>
              </a:defRPr>
            </a:lvl1pPr>
          </a:lstStyle>
          <a:p>
            <a:fld id="{30054D52-586A-461B-8998-EDC02ECAE43F}" type="slidenum">
              <a:rPr lang="ja-JP" altLang="en-US"/>
              <a:pPr/>
              <a:t>‹#›</a:t>
            </a:fld>
            <a:endParaRPr lang="en-US" altLang="ja-JP"/>
          </a:p>
        </p:txBody>
      </p:sp>
    </p:spTree>
    <p:extLst>
      <p:ext uri="{BB962C8B-B14F-4D97-AF65-F5344CB8AC3E}">
        <p14:creationId xmlns:p14="http://schemas.microsoft.com/office/powerpoint/2010/main" val="15898190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200">
                <a:latin typeface="Times New Roman" pitchFamily="18" charset="0"/>
              </a:defRPr>
            </a:lvl1pPr>
          </a:lstStyle>
          <a:p>
            <a:endParaRPr lang="en-US" altLang="ja-JP"/>
          </a:p>
        </p:txBody>
      </p:sp>
      <p:sp>
        <p:nvSpPr>
          <p:cNvPr id="1027" name="Rectangle 3"/>
          <p:cNvSpPr>
            <a:spLocks noGrp="1" noChangeArrowheads="1"/>
          </p:cNvSpPr>
          <p:nvPr>
            <p:ph type="dt" idx="1"/>
          </p:nvPr>
        </p:nvSpPr>
        <p:spPr bwMode="auto">
          <a:xfrm>
            <a:off x="3857413" y="0"/>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a:defRPr sz="1200">
                <a:latin typeface="Times New Roman" pitchFamily="18" charset="0"/>
              </a:defRPr>
            </a:lvl1pPr>
          </a:lstStyle>
          <a:p>
            <a:endParaRPr lang="en-US" altLang="ja-JP"/>
          </a:p>
        </p:txBody>
      </p:sp>
      <p:sp>
        <p:nvSpPr>
          <p:cNvPr id="1028" name="Rectangle 4"/>
          <p:cNvSpPr>
            <a:spLocks noGrp="1" noRot="1" noChangeAspect="1" noChangeArrowheads="1" noTextEdit="1"/>
          </p:cNvSpPr>
          <p:nvPr>
            <p:ph type="sldImg" idx="2"/>
          </p:nvPr>
        </p:nvSpPr>
        <p:spPr bwMode="auto">
          <a:xfrm>
            <a:off x="712788" y="746125"/>
            <a:ext cx="5381625" cy="37258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9" name="Rectangle 5"/>
          <p:cNvSpPr>
            <a:spLocks noGrp="1" noChangeArrowheads="1"/>
          </p:cNvSpPr>
          <p:nvPr>
            <p:ph type="body" sz="quarter" idx="3"/>
          </p:nvPr>
        </p:nvSpPr>
        <p:spPr bwMode="auto">
          <a:xfrm>
            <a:off x="907627" y="4721186"/>
            <a:ext cx="4991947" cy="447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30" name="Rectangle 6"/>
          <p:cNvSpPr>
            <a:spLocks noGrp="1" noChangeArrowheads="1"/>
          </p:cNvSpPr>
          <p:nvPr>
            <p:ph type="ftr" sz="quarter" idx="4"/>
          </p:nvPr>
        </p:nvSpPr>
        <p:spPr bwMode="auto">
          <a:xfrm>
            <a:off x="0" y="9442371"/>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US" altLang="ja-JP"/>
          </a:p>
        </p:txBody>
      </p:sp>
      <p:sp>
        <p:nvSpPr>
          <p:cNvPr id="1031" name="Rectangle 7"/>
          <p:cNvSpPr>
            <a:spLocks noGrp="1" noChangeArrowheads="1"/>
          </p:cNvSpPr>
          <p:nvPr>
            <p:ph type="sldNum" sz="quarter" idx="5"/>
          </p:nvPr>
        </p:nvSpPr>
        <p:spPr bwMode="auto">
          <a:xfrm>
            <a:off x="3857413" y="9442371"/>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a:latin typeface="Times New Roman" pitchFamily="18" charset="0"/>
              </a:defRPr>
            </a:lvl1pPr>
          </a:lstStyle>
          <a:p>
            <a:fld id="{5A512B32-D02A-449D-B31A-E1DBFFE633F9}" type="slidenum">
              <a:rPr lang="ja-JP" altLang="en-US"/>
              <a:pPr/>
              <a:t>‹#›</a:t>
            </a:fld>
            <a:endParaRPr lang="en-US" altLang="ja-JP"/>
          </a:p>
        </p:txBody>
      </p:sp>
    </p:spTree>
    <p:extLst>
      <p:ext uri="{BB962C8B-B14F-4D97-AF65-F5344CB8AC3E}">
        <p14:creationId xmlns:p14="http://schemas.microsoft.com/office/powerpoint/2010/main" val="13319407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81BBF1-8101-46CC-AE70-9461C1B1A0F4}" type="slidenum">
              <a:rPr lang="ja-JP" altLang="en-US"/>
              <a:pPr/>
              <a:t>1</a:t>
            </a:fld>
            <a:endParaRPr lang="en-US" altLang="ja-JP"/>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まずは、個人のアイデアでマインドマップを完成させましょう。</a:t>
            </a:r>
            <a:endParaRPr kumimoji="1" lang="en-US" altLang="ja-JP" dirty="0" smtClean="0"/>
          </a:p>
          <a:p>
            <a:r>
              <a:rPr kumimoji="1" lang="ja-JP" altLang="en-US" dirty="0" smtClean="0"/>
              <a:t>次に班でマインドマップを作成中します。作成中は、いろいろな意見交換をして、さらにアイデアを広げましょう。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5A512B32-D02A-449D-B31A-E1DBFFE633F9}" type="slidenum">
              <a:rPr lang="ja-JP" altLang="en-US" smtClean="0"/>
              <a:pPr/>
              <a:t>12</a:t>
            </a:fld>
            <a:endParaRPr lang="en-US" altLang="ja-JP"/>
          </a:p>
        </p:txBody>
      </p:sp>
    </p:spTree>
    <p:extLst>
      <p:ext uri="{BB962C8B-B14F-4D97-AF65-F5344CB8AC3E}">
        <p14:creationId xmlns:p14="http://schemas.microsoft.com/office/powerpoint/2010/main" val="1746153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マインドマップとは、</a:t>
            </a:r>
            <a:r>
              <a:rPr lang="ja-JP" altLang="ja-JP" dirty="0" smtClean="0"/>
              <a:t>アイデアを広げようとするテーマを中心の図形に書き込み、関連するアイデアを階層化した放射状の曲線で表現していくことで可視化し、整理していく方法</a:t>
            </a:r>
            <a:r>
              <a:rPr lang="ja-JP" altLang="en-US" dirty="0" smtClean="0"/>
              <a:t>です。</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5A512B32-D02A-449D-B31A-E1DBFFE633F9}" type="slidenum">
              <a:rPr lang="ja-JP" altLang="en-US" smtClean="0"/>
              <a:pPr/>
              <a:t>13</a:t>
            </a:fld>
            <a:endParaRPr lang="en-US" altLang="ja-JP"/>
          </a:p>
        </p:txBody>
      </p:sp>
    </p:spTree>
    <p:extLst>
      <p:ext uri="{BB962C8B-B14F-4D97-AF65-F5344CB8AC3E}">
        <p14:creationId xmlns:p14="http://schemas.microsoft.com/office/powerpoint/2010/main" val="1393812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たとえば、</a:t>
            </a:r>
            <a:r>
              <a:rPr kumimoji="1" lang="en-US" altLang="ja-JP" dirty="0" smtClean="0"/>
              <a:t>【</a:t>
            </a:r>
            <a:r>
              <a:rPr kumimoji="1" lang="ja-JP" altLang="en-US" dirty="0" smtClean="0"/>
              <a:t>リンゴ</a:t>
            </a:r>
            <a:r>
              <a:rPr kumimoji="1" lang="en-US" altLang="ja-JP" dirty="0" smtClean="0"/>
              <a:t>】</a:t>
            </a:r>
            <a:r>
              <a:rPr kumimoji="1" lang="ja-JP" altLang="en-US" dirty="0" smtClean="0"/>
              <a:t>と聞いて何をイメージしますか。</a:t>
            </a:r>
            <a:endParaRPr kumimoji="1" lang="en-US" altLang="ja-JP" dirty="0" smtClean="0"/>
          </a:p>
          <a:p>
            <a:r>
              <a:rPr kumimoji="1" lang="ja-JP" altLang="en-US" dirty="0" smtClean="0"/>
              <a:t>数人に聞く。</a:t>
            </a:r>
            <a:r>
              <a:rPr kumimoji="1" lang="en-US" altLang="ja-JP" dirty="0" smtClean="0"/>
              <a:t>【</a:t>
            </a:r>
            <a:r>
              <a:rPr kumimoji="1" lang="ja-JP" altLang="en-US" dirty="0" smtClean="0"/>
              <a:t>リンゴ</a:t>
            </a:r>
            <a:r>
              <a:rPr kumimoji="1" lang="en-US" altLang="ja-JP" dirty="0" smtClean="0"/>
              <a:t>】</a:t>
            </a:r>
            <a:r>
              <a:rPr kumimoji="1" lang="ja-JP" altLang="en-US" dirty="0" smtClean="0"/>
              <a:t>からイメージすることは人によってさまざまです。連想ゲームのようにどんどん広げてください。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5A512B32-D02A-449D-B31A-E1DBFFE633F9}" type="slidenum">
              <a:rPr lang="ja-JP" altLang="en-US" smtClean="0"/>
              <a:pPr/>
              <a:t>14</a:t>
            </a:fld>
            <a:endParaRPr lang="en-US" altLang="ja-JP"/>
          </a:p>
        </p:txBody>
      </p:sp>
    </p:spTree>
    <p:extLst>
      <p:ext uri="{BB962C8B-B14F-4D97-AF65-F5344CB8AC3E}">
        <p14:creationId xmlns:p14="http://schemas.microsoft.com/office/powerpoint/2010/main" val="3681593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そして、イメージを広げるだけでなく、言葉にして書き込んでいってください。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5A512B32-D02A-449D-B31A-E1DBFFE633F9}" type="slidenum">
              <a:rPr lang="ja-JP" altLang="en-US" smtClean="0"/>
              <a:pPr/>
              <a:t>15</a:t>
            </a:fld>
            <a:endParaRPr lang="en-US" altLang="ja-JP"/>
          </a:p>
        </p:txBody>
      </p:sp>
    </p:spTree>
    <p:extLst>
      <p:ext uri="{BB962C8B-B14F-4D97-AF65-F5344CB8AC3E}">
        <p14:creationId xmlns:p14="http://schemas.microsoft.com/office/powerpoint/2010/main" val="3627254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マインドマップは、図のように内在的目標から具体的行動目標を設定するときに活用されたりもします。</a:t>
            </a:r>
            <a:endParaRPr kumimoji="1" lang="ja-JP" altLang="en-US" dirty="0"/>
          </a:p>
        </p:txBody>
      </p:sp>
      <p:sp>
        <p:nvSpPr>
          <p:cNvPr id="4" name="スライド番号プレースホルダー 3"/>
          <p:cNvSpPr>
            <a:spLocks noGrp="1"/>
          </p:cNvSpPr>
          <p:nvPr>
            <p:ph type="sldNum" sz="quarter" idx="10"/>
          </p:nvPr>
        </p:nvSpPr>
        <p:spPr/>
        <p:txBody>
          <a:bodyPr/>
          <a:lstStyle/>
          <a:p>
            <a:fld id="{5A512B32-D02A-449D-B31A-E1DBFFE633F9}" type="slidenum">
              <a:rPr lang="ja-JP" altLang="en-US" smtClean="0"/>
              <a:pPr/>
              <a:t>16</a:t>
            </a:fld>
            <a:endParaRPr lang="en-US" altLang="ja-JP"/>
          </a:p>
        </p:txBody>
      </p:sp>
    </p:spTree>
    <p:extLst>
      <p:ext uri="{BB962C8B-B14F-4D97-AF65-F5344CB8AC3E}">
        <p14:creationId xmlns:p14="http://schemas.microsoft.com/office/powerpoint/2010/main" val="3010726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74</a:t>
            </a:r>
            <a:r>
              <a:rPr kumimoji="1" lang="ja-JP" altLang="en-US" dirty="0" smtClean="0"/>
              <a:t>期が後期に行った探究ノートにもマインドマップから研究テーマを決める箇所があります。例１</a:t>
            </a:r>
            <a:endParaRPr kumimoji="1" lang="ja-JP" altLang="en-US" dirty="0"/>
          </a:p>
        </p:txBody>
      </p:sp>
      <p:sp>
        <p:nvSpPr>
          <p:cNvPr id="4" name="スライド番号プレースホルダー 3"/>
          <p:cNvSpPr>
            <a:spLocks noGrp="1"/>
          </p:cNvSpPr>
          <p:nvPr>
            <p:ph type="sldNum" sz="quarter" idx="10"/>
          </p:nvPr>
        </p:nvSpPr>
        <p:spPr/>
        <p:txBody>
          <a:bodyPr/>
          <a:lstStyle/>
          <a:p>
            <a:fld id="{5A512B32-D02A-449D-B31A-E1DBFFE633F9}" type="slidenum">
              <a:rPr lang="ja-JP" altLang="en-US" smtClean="0"/>
              <a:pPr/>
              <a:t>17</a:t>
            </a:fld>
            <a:endParaRPr lang="en-US" altLang="ja-JP"/>
          </a:p>
        </p:txBody>
      </p:sp>
    </p:spTree>
    <p:extLst>
      <p:ext uri="{BB962C8B-B14F-4D97-AF65-F5344CB8AC3E}">
        <p14:creationId xmlns:p14="http://schemas.microsoft.com/office/powerpoint/2010/main" val="2204209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例２</a:t>
            </a:r>
            <a:endParaRPr kumimoji="1" lang="ja-JP" altLang="en-US" dirty="0"/>
          </a:p>
        </p:txBody>
      </p:sp>
      <p:sp>
        <p:nvSpPr>
          <p:cNvPr id="4" name="スライド番号プレースホルダー 3"/>
          <p:cNvSpPr>
            <a:spLocks noGrp="1"/>
          </p:cNvSpPr>
          <p:nvPr>
            <p:ph type="sldNum" sz="quarter" idx="10"/>
          </p:nvPr>
        </p:nvSpPr>
        <p:spPr/>
        <p:txBody>
          <a:bodyPr/>
          <a:lstStyle/>
          <a:p>
            <a:fld id="{5A512B32-D02A-449D-B31A-E1DBFFE633F9}" type="slidenum">
              <a:rPr lang="ja-JP" altLang="en-US" smtClean="0"/>
              <a:pPr/>
              <a:t>18</a:t>
            </a:fld>
            <a:endParaRPr lang="en-US" altLang="ja-JP"/>
          </a:p>
        </p:txBody>
      </p:sp>
    </p:spTree>
    <p:extLst>
      <p:ext uri="{BB962C8B-B14F-4D97-AF65-F5344CB8AC3E}">
        <p14:creationId xmlns:p14="http://schemas.microsoft.com/office/powerpoint/2010/main" val="1048737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それでは、実習を始めます。まずは、皆で「高校生」をテーマにマインドマップを作ります。</a:t>
            </a:r>
            <a:endParaRPr kumimoji="1" lang="en-US" altLang="ja-JP" dirty="0" smtClean="0"/>
          </a:p>
          <a:p>
            <a:r>
              <a:rPr kumimoji="1" lang="ja-JP" altLang="en-US" dirty="0" smtClean="0"/>
              <a:t>一人一つずつ単語でも、概念でも、目標でも、具体的な内容でもなんでも答えてください。</a:t>
            </a:r>
            <a:r>
              <a:rPr kumimoji="1" lang="ja-JP" altLang="en-US" dirty="0" smtClean="0"/>
              <a:t>（</a:t>
            </a:r>
            <a:r>
              <a:rPr kumimoji="1" lang="en-US" altLang="ja-JP" dirty="0" smtClean="0"/>
              <a:t>20</a:t>
            </a:r>
            <a:r>
              <a:rPr kumimoji="1" lang="ja-JP" altLang="en-US" dirty="0" smtClean="0"/>
              <a:t>名程度ランダムで当てる</a:t>
            </a:r>
            <a:r>
              <a:rPr kumimoji="1" lang="ja-JP" altLang="en-US" dirty="0" smtClean="0"/>
              <a:t>、教員</a:t>
            </a:r>
            <a:r>
              <a:rPr kumimoji="1" lang="ja-JP" altLang="en-US" dirty="0" smtClean="0"/>
              <a:t>が前に書き込む</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5A512B32-D02A-449D-B31A-E1DBFFE633F9}" type="slidenum">
              <a:rPr lang="ja-JP" altLang="en-US" smtClean="0"/>
              <a:pPr/>
              <a:t>19</a:t>
            </a:fld>
            <a:endParaRPr lang="en-US" altLang="ja-JP"/>
          </a:p>
        </p:txBody>
      </p:sp>
    </p:spTree>
    <p:extLst>
      <p:ext uri="{BB962C8B-B14F-4D97-AF65-F5344CB8AC3E}">
        <p14:creationId xmlns:p14="http://schemas.microsoft.com/office/powerpoint/2010/main" val="195224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それでは、実習を始めます。まずは、</a:t>
            </a:r>
            <a:r>
              <a:rPr kumimoji="1" lang="en-US" altLang="ja-JP" dirty="0" smtClean="0"/>
              <a:t>10</a:t>
            </a:r>
            <a:r>
              <a:rPr kumimoji="1" lang="ja-JP" altLang="en-US" dirty="0" smtClean="0"/>
              <a:t>分間、思いつくままにアイデアをワークシートに書き込み、マインドマップを大きくしてください。</a:t>
            </a:r>
            <a:endParaRPr kumimoji="1" lang="en-US" altLang="ja-JP" dirty="0" smtClean="0"/>
          </a:p>
          <a:p>
            <a:r>
              <a:rPr kumimoji="1" lang="ja-JP" altLang="en-US" dirty="0" smtClean="0"/>
              <a:t>単語でも、概念でも、目標でも、具体的な内容でもなんでも書き込んでいいです。</a:t>
            </a:r>
            <a:endParaRPr kumimoji="1" lang="ja-JP" altLang="en-US" dirty="0"/>
          </a:p>
        </p:txBody>
      </p:sp>
      <p:sp>
        <p:nvSpPr>
          <p:cNvPr id="4" name="スライド番号プレースホルダー 3"/>
          <p:cNvSpPr>
            <a:spLocks noGrp="1"/>
          </p:cNvSpPr>
          <p:nvPr>
            <p:ph type="sldNum" sz="quarter" idx="10"/>
          </p:nvPr>
        </p:nvSpPr>
        <p:spPr/>
        <p:txBody>
          <a:bodyPr/>
          <a:lstStyle/>
          <a:p>
            <a:fld id="{5A512B32-D02A-449D-B31A-E1DBFFE633F9}" type="slidenum">
              <a:rPr lang="ja-JP" altLang="en-US" smtClean="0"/>
              <a:pPr/>
              <a:t>20</a:t>
            </a:fld>
            <a:endParaRPr lang="en-US" altLang="ja-JP"/>
          </a:p>
        </p:txBody>
      </p:sp>
    </p:spTree>
    <p:extLst>
      <p:ext uri="{BB962C8B-B14F-4D97-AF65-F5344CB8AC3E}">
        <p14:creationId xmlns:p14="http://schemas.microsoft.com/office/powerpoint/2010/main" val="2160308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まずは、個人のアイデアでマインドマップを完成させましょう。</a:t>
            </a:r>
            <a:endParaRPr kumimoji="1" lang="en-US" altLang="ja-JP" dirty="0" smtClean="0"/>
          </a:p>
          <a:p>
            <a:r>
              <a:rPr kumimoji="1" lang="ja-JP" altLang="en-US" dirty="0" smtClean="0"/>
              <a:t>次に班でアイデアを出し合います。作成中は、いろいろな意見交換をして、さらにアイデアを広げましょう。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5A512B32-D02A-449D-B31A-E1DBFFE633F9}" type="slidenum">
              <a:rPr lang="ja-JP" altLang="en-US" smtClean="0"/>
              <a:pPr/>
              <a:t>21</a:t>
            </a:fld>
            <a:endParaRPr lang="en-US" altLang="ja-JP"/>
          </a:p>
        </p:txBody>
      </p:sp>
    </p:spTree>
    <p:extLst>
      <p:ext uri="{BB962C8B-B14F-4D97-AF65-F5344CB8AC3E}">
        <p14:creationId xmlns:p14="http://schemas.microsoft.com/office/powerpoint/2010/main" val="1134952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今までにこんな経験ありませんか？何かを決めるとき</a:t>
            </a:r>
            <a:r>
              <a:rPr kumimoji="1" lang="ja-JP" altLang="en-US" dirty="0" smtClean="0"/>
              <a:t>に議論が散らかる、安易な多数決</a:t>
            </a:r>
            <a:r>
              <a:rPr kumimoji="1" lang="ja-JP" altLang="en-US" dirty="0" smtClean="0"/>
              <a:t>で決める。</a:t>
            </a:r>
            <a:endParaRPr kumimoji="1" lang="ja-JP" altLang="en-US" dirty="0"/>
          </a:p>
        </p:txBody>
      </p:sp>
      <p:sp>
        <p:nvSpPr>
          <p:cNvPr id="4" name="スライド番号プレースホルダー 3"/>
          <p:cNvSpPr>
            <a:spLocks noGrp="1"/>
          </p:cNvSpPr>
          <p:nvPr>
            <p:ph type="sldNum" sz="quarter" idx="10"/>
          </p:nvPr>
        </p:nvSpPr>
        <p:spPr/>
        <p:txBody>
          <a:bodyPr/>
          <a:lstStyle/>
          <a:p>
            <a:fld id="{5A512B32-D02A-449D-B31A-E1DBFFE633F9}" type="slidenum">
              <a:rPr lang="ja-JP" altLang="en-US" smtClean="0"/>
              <a:pPr/>
              <a:t>4</a:t>
            </a:fld>
            <a:endParaRPr lang="en-US" altLang="ja-JP"/>
          </a:p>
        </p:txBody>
      </p:sp>
    </p:spTree>
    <p:extLst>
      <p:ext uri="{BB962C8B-B14F-4D97-AF65-F5344CB8AC3E}">
        <p14:creationId xmlns:p14="http://schemas.microsoft.com/office/powerpoint/2010/main" val="2280611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次に、ブレインストーミングで、班（集団）でアイデアを増やしていく。</a:t>
            </a:r>
            <a:endParaRPr kumimoji="1" lang="en-US" altLang="ja-JP" dirty="0" smtClean="0"/>
          </a:p>
          <a:p>
            <a:r>
              <a:rPr kumimoji="1" lang="ja-JP" altLang="en-US" dirty="0" smtClean="0"/>
              <a:t>思い付きやアイデアの結合、どんどん新しいアイデアをポストイットに書きこむ。</a:t>
            </a:r>
            <a:endParaRPr kumimoji="1" lang="en-US" altLang="ja-JP" dirty="0" smtClean="0"/>
          </a:p>
          <a:p>
            <a:r>
              <a:rPr kumimoji="1" lang="ja-JP" altLang="en-US" dirty="0" smtClean="0"/>
              <a:t>共同作業なので、「アイデアを書く」ことで考えを整理することができる。</a:t>
            </a:r>
            <a:endParaRPr kumimoji="1" lang="ja-JP" altLang="en-US" dirty="0"/>
          </a:p>
        </p:txBody>
      </p:sp>
      <p:sp>
        <p:nvSpPr>
          <p:cNvPr id="4" name="スライド番号プレースホルダー 3"/>
          <p:cNvSpPr>
            <a:spLocks noGrp="1"/>
          </p:cNvSpPr>
          <p:nvPr>
            <p:ph type="sldNum" sz="quarter" idx="10"/>
          </p:nvPr>
        </p:nvSpPr>
        <p:spPr/>
        <p:txBody>
          <a:bodyPr/>
          <a:lstStyle/>
          <a:p>
            <a:fld id="{5A512B32-D02A-449D-B31A-E1DBFFE633F9}" type="slidenum">
              <a:rPr lang="ja-JP" altLang="en-US" smtClean="0"/>
              <a:pPr/>
              <a:t>22</a:t>
            </a:fld>
            <a:endParaRPr lang="en-US" altLang="ja-JP"/>
          </a:p>
        </p:txBody>
      </p:sp>
    </p:spTree>
    <p:extLst>
      <p:ext uri="{BB962C8B-B14F-4D97-AF65-F5344CB8AC3E}">
        <p14:creationId xmlns:p14="http://schemas.microsoft.com/office/powerpoint/2010/main" val="5246792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□実習中に映しておく</a:t>
            </a:r>
            <a:endParaRPr kumimoji="1" lang="ja-JP" altLang="en-US" dirty="0"/>
          </a:p>
        </p:txBody>
      </p:sp>
      <p:sp>
        <p:nvSpPr>
          <p:cNvPr id="4" name="スライド番号プレースホルダー 3"/>
          <p:cNvSpPr>
            <a:spLocks noGrp="1"/>
          </p:cNvSpPr>
          <p:nvPr>
            <p:ph type="sldNum" sz="quarter" idx="10"/>
          </p:nvPr>
        </p:nvSpPr>
        <p:spPr/>
        <p:txBody>
          <a:bodyPr/>
          <a:lstStyle/>
          <a:p>
            <a:fld id="{5A512B32-D02A-449D-B31A-E1DBFFE633F9}" type="slidenum">
              <a:rPr lang="ja-JP" altLang="en-US" smtClean="0"/>
              <a:pPr/>
              <a:t>23</a:t>
            </a:fld>
            <a:endParaRPr lang="en-US" altLang="ja-JP"/>
          </a:p>
        </p:txBody>
      </p:sp>
    </p:spTree>
    <p:extLst>
      <p:ext uri="{BB962C8B-B14F-4D97-AF65-F5344CB8AC3E}">
        <p14:creationId xmlns:p14="http://schemas.microsoft.com/office/powerpoint/2010/main" val="36756119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個人の思い込み</a:t>
            </a:r>
            <a:r>
              <a:rPr kumimoji="1" lang="en-US" altLang="ja-JP" dirty="0" smtClean="0"/>
              <a:t>=</a:t>
            </a:r>
            <a:r>
              <a:rPr kumimoji="1" lang="ja-JP" altLang="en-US" dirty="0" smtClean="0"/>
              <a:t>経験　からくることが多いが、①人間という生物としての限界からくる思い込み、②自分の能力や経験から考える思い込み、③他者の言葉に惑わされる思い込み、④権威ある人やメディアに惑わされる思いこみ、という４つの思い込みがある。</a:t>
            </a:r>
            <a:endParaRPr kumimoji="1" lang="en-US" altLang="ja-JP" dirty="0" smtClean="0"/>
          </a:p>
          <a:p>
            <a:r>
              <a:rPr kumimoji="1" lang="ja-JP" altLang="en-US" dirty="0" smtClean="0"/>
              <a:t>課題解決を行う上では、課題そのものの解決よりも、課題の原因を発見して、解決するように考えるほうが良い。</a:t>
            </a:r>
            <a:endParaRPr kumimoji="1" lang="ja-JP" altLang="en-US" dirty="0"/>
          </a:p>
        </p:txBody>
      </p:sp>
      <p:sp>
        <p:nvSpPr>
          <p:cNvPr id="4" name="スライド番号プレースホルダー 3"/>
          <p:cNvSpPr>
            <a:spLocks noGrp="1"/>
          </p:cNvSpPr>
          <p:nvPr>
            <p:ph type="sldNum" sz="quarter" idx="10"/>
          </p:nvPr>
        </p:nvSpPr>
        <p:spPr/>
        <p:txBody>
          <a:bodyPr/>
          <a:lstStyle/>
          <a:p>
            <a:fld id="{5A512B32-D02A-449D-B31A-E1DBFFE633F9}" type="slidenum">
              <a:rPr lang="ja-JP" altLang="en-US" smtClean="0"/>
              <a:pPr/>
              <a:t>24</a:t>
            </a:fld>
            <a:endParaRPr lang="en-US" altLang="ja-JP"/>
          </a:p>
        </p:txBody>
      </p:sp>
    </p:spTree>
    <p:extLst>
      <p:ext uri="{BB962C8B-B14F-4D97-AF65-F5344CB8AC3E}">
        <p14:creationId xmlns:p14="http://schemas.microsoft.com/office/powerpoint/2010/main" val="5285536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ja-JP" altLang="en-US" dirty="0" smtClean="0">
                <a:solidFill>
                  <a:srgbClr val="FF0000"/>
                </a:solidFill>
              </a:rPr>
              <a:t>自動車を知らない人々は、「馬でなければ」という思い込みがあるため、より速い馬を求め、「自動車をつくってくれ」とは言わない。</a:t>
            </a:r>
            <a:endParaRPr lang="en-US" altLang="ja-JP" dirty="0" smtClean="0">
              <a:solidFill>
                <a:srgbClr val="FF0000"/>
              </a:solidFill>
            </a:endParaRPr>
          </a:p>
          <a:p>
            <a:pPr marL="0" indent="0">
              <a:buNone/>
            </a:pPr>
            <a:r>
              <a:rPr lang="ja-JP" altLang="en-US" dirty="0" smtClean="0">
                <a:solidFill>
                  <a:srgbClr val="FF0000"/>
                </a:solidFill>
              </a:rPr>
              <a:t>馬には当然限界があり、より速く移動するにはそこを改める必要がある。</a:t>
            </a:r>
          </a:p>
          <a:p>
            <a:pPr marL="0" indent="0">
              <a:buNone/>
            </a:pPr>
            <a:r>
              <a:rPr lang="ja-JP" altLang="en-US" dirty="0" smtClean="0">
                <a:solidFill>
                  <a:srgbClr val="FF0000"/>
                </a:solidFill>
              </a:rPr>
              <a:t>客が欲しいと言う物ではなく、自分が欲しい物、客に欲しいと思わせるものを、前例にとらわれず自分で考えることが重要</a:t>
            </a:r>
            <a:endParaRPr kumimoji="1" lang="en-US" altLang="ja-JP" dirty="0" smtClean="0">
              <a:solidFill>
                <a:srgbClr val="FF0000"/>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A512B32-D02A-449D-B31A-E1DBFFE633F9}" type="slidenum">
              <a:rPr lang="ja-JP" altLang="en-US" smtClean="0"/>
              <a:pPr/>
              <a:t>25</a:t>
            </a:fld>
            <a:endParaRPr lang="en-US" altLang="ja-JP"/>
          </a:p>
        </p:txBody>
      </p:sp>
    </p:spTree>
    <p:extLst>
      <p:ext uri="{BB962C8B-B14F-4D97-AF65-F5344CB8AC3E}">
        <p14:creationId xmlns:p14="http://schemas.microsoft.com/office/powerpoint/2010/main" val="8169500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班で７分間、思いつくままにアイデアを付箋に書き込んでください。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5A512B32-D02A-449D-B31A-E1DBFFE633F9}" type="slidenum">
              <a:rPr lang="ja-JP" altLang="en-US" smtClean="0"/>
              <a:pPr/>
              <a:t>26</a:t>
            </a:fld>
            <a:endParaRPr lang="en-US" altLang="ja-JP"/>
          </a:p>
        </p:txBody>
      </p:sp>
    </p:spTree>
    <p:extLst>
      <p:ext uri="{BB962C8B-B14F-4D97-AF65-F5344CB8AC3E}">
        <p14:creationId xmlns:p14="http://schemas.microsoft.com/office/powerpoint/2010/main" val="37253853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A512B32-D02A-449D-B31A-E1DBFFE633F9}" type="slidenum">
              <a:rPr lang="ja-JP" altLang="en-US" smtClean="0"/>
              <a:pPr/>
              <a:t>27</a:t>
            </a:fld>
            <a:endParaRPr lang="en-US" altLang="ja-JP"/>
          </a:p>
        </p:txBody>
      </p:sp>
    </p:spTree>
    <p:extLst>
      <p:ext uri="{BB962C8B-B14F-4D97-AF65-F5344CB8AC3E}">
        <p14:creationId xmlns:p14="http://schemas.microsoft.com/office/powerpoint/2010/main" val="2262888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理想的な議論とは、多くの意見を整理したり、引っ付けたりして、アイデアをまとめ上げて一つのものを昇華することです。</a:t>
            </a:r>
            <a:endParaRPr kumimoji="1" lang="ja-JP" altLang="en-US" dirty="0"/>
          </a:p>
        </p:txBody>
      </p:sp>
      <p:sp>
        <p:nvSpPr>
          <p:cNvPr id="4" name="スライド番号プレースホルダー 3"/>
          <p:cNvSpPr>
            <a:spLocks noGrp="1"/>
          </p:cNvSpPr>
          <p:nvPr>
            <p:ph type="sldNum" sz="quarter" idx="10"/>
          </p:nvPr>
        </p:nvSpPr>
        <p:spPr/>
        <p:txBody>
          <a:bodyPr/>
          <a:lstStyle/>
          <a:p>
            <a:fld id="{5A512B32-D02A-449D-B31A-E1DBFFE633F9}" type="slidenum">
              <a:rPr lang="ja-JP" altLang="en-US" smtClean="0"/>
              <a:pPr/>
              <a:t>5</a:t>
            </a:fld>
            <a:endParaRPr lang="en-US" altLang="ja-JP"/>
          </a:p>
        </p:txBody>
      </p:sp>
    </p:spTree>
    <p:extLst>
      <p:ext uri="{BB962C8B-B14F-4D97-AF65-F5344CB8AC3E}">
        <p14:creationId xmlns:p14="http://schemas.microsoft.com/office/powerpoint/2010/main" val="1166807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議論とは集団活動です。</a:t>
            </a:r>
            <a:endParaRPr kumimoji="1" lang="en-US" altLang="ja-JP" dirty="0" smtClean="0"/>
          </a:p>
          <a:p>
            <a:r>
              <a:rPr kumimoji="1" lang="ja-JP" altLang="en-US" dirty="0" smtClean="0"/>
              <a:t>計画を練る時、一人で考えると個人の能力を発揮できますが、個人の能力以上の発想は出てきません。</a:t>
            </a:r>
            <a:endParaRPr kumimoji="1" lang="en-US" altLang="ja-JP" dirty="0" smtClean="0"/>
          </a:p>
          <a:p>
            <a:r>
              <a:rPr kumimoji="1" lang="ja-JP" altLang="en-US" dirty="0" smtClean="0"/>
              <a:t>集団で考えると、個々の能力をベースに、建設的な話し合いが行われると、話が弾み、新しいアイデアがどんどん出てきます。</a:t>
            </a:r>
            <a:endParaRPr kumimoji="1" lang="ja-JP" altLang="en-US" dirty="0"/>
          </a:p>
        </p:txBody>
      </p:sp>
      <p:sp>
        <p:nvSpPr>
          <p:cNvPr id="4" name="スライド番号プレースホルダー 3"/>
          <p:cNvSpPr>
            <a:spLocks noGrp="1"/>
          </p:cNvSpPr>
          <p:nvPr>
            <p:ph type="sldNum" sz="quarter" idx="10"/>
          </p:nvPr>
        </p:nvSpPr>
        <p:spPr/>
        <p:txBody>
          <a:bodyPr/>
          <a:lstStyle/>
          <a:p>
            <a:fld id="{5A512B32-D02A-449D-B31A-E1DBFFE633F9}" type="slidenum">
              <a:rPr lang="ja-JP" altLang="en-US" smtClean="0"/>
              <a:pPr/>
              <a:t>6</a:t>
            </a:fld>
            <a:endParaRPr lang="en-US" altLang="ja-JP"/>
          </a:p>
        </p:txBody>
      </p:sp>
    </p:spTree>
    <p:extLst>
      <p:ext uri="{BB962C8B-B14F-4D97-AF65-F5344CB8AC3E}">
        <p14:creationId xmlns:p14="http://schemas.microsoft.com/office/powerpoint/2010/main" val="1199193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研究進めるうえで、議論の重要性が特に高いのは、</a:t>
            </a:r>
            <a:r>
              <a:rPr kumimoji="1" lang="en-US" altLang="ja-JP" dirty="0" smtClean="0"/>
              <a:t>Plan</a:t>
            </a:r>
            <a:r>
              <a:rPr kumimoji="1" lang="ja-JP" altLang="en-US" dirty="0" smtClean="0"/>
              <a:t>（計画）の過程です。研究の良し悪しは、よい議論がなされたかが大きく影響を受けます。</a:t>
            </a:r>
            <a:endParaRPr kumimoji="1" lang="en-US" altLang="ja-JP" dirty="0" smtClean="0"/>
          </a:p>
          <a:p>
            <a:r>
              <a:rPr kumimoji="1" lang="ja-JP" altLang="en-US" dirty="0" smtClean="0"/>
              <a:t>また、調査や実験を振り返り、分析や考察を実施するときにも必要です。</a:t>
            </a:r>
            <a:endParaRPr kumimoji="1" lang="en-US" altLang="ja-JP" dirty="0" smtClean="0"/>
          </a:p>
          <a:p>
            <a:r>
              <a:rPr kumimoji="1" lang="ja-JP" altLang="en-US" dirty="0" smtClean="0"/>
              <a:t>研究成果を発表する場面でも、質疑応答で議論は必要となります。直接的な議論ではないですが、論文作成は、読者の疑問に答える形で構成します。直接の議論ではありませんが、ここでも論を組み立てて、わかりやすく説明するということが求められます。</a:t>
            </a:r>
            <a:endParaRPr kumimoji="1" lang="ja-JP" altLang="en-US" dirty="0"/>
          </a:p>
        </p:txBody>
      </p:sp>
      <p:sp>
        <p:nvSpPr>
          <p:cNvPr id="4" name="スライド番号プレースホルダー 3"/>
          <p:cNvSpPr>
            <a:spLocks noGrp="1"/>
          </p:cNvSpPr>
          <p:nvPr>
            <p:ph type="sldNum" sz="quarter" idx="10"/>
          </p:nvPr>
        </p:nvSpPr>
        <p:spPr/>
        <p:txBody>
          <a:bodyPr/>
          <a:lstStyle/>
          <a:p>
            <a:fld id="{5A512B32-D02A-449D-B31A-E1DBFFE633F9}" type="slidenum">
              <a:rPr lang="ja-JP" altLang="en-US" smtClean="0"/>
              <a:pPr/>
              <a:t>7</a:t>
            </a:fld>
            <a:endParaRPr lang="en-US" altLang="ja-JP"/>
          </a:p>
        </p:txBody>
      </p:sp>
    </p:spTree>
    <p:extLst>
      <p:ext uri="{BB962C8B-B14F-4D97-AF65-F5344CB8AC3E}">
        <p14:creationId xmlns:p14="http://schemas.microsoft.com/office/powerpoint/2010/main" val="2141004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特に議論が必要な</a:t>
            </a:r>
            <a:r>
              <a:rPr kumimoji="1" lang="en-US" altLang="ja-JP" dirty="0" smtClean="0"/>
              <a:t>PLAN</a:t>
            </a:r>
            <a:r>
              <a:rPr kumimoji="1" lang="ja-JP" altLang="en-US" dirty="0" smtClean="0"/>
              <a:t>の活動を見てみましょう。研究計画を立てる手順は次の通りです。</a:t>
            </a:r>
            <a:endParaRPr kumimoji="1" lang="en-US" altLang="ja-JP" dirty="0" smtClean="0"/>
          </a:p>
          <a:p>
            <a:r>
              <a:rPr kumimoji="1" lang="ja-JP" altLang="en-US" dirty="0" smtClean="0"/>
              <a:t>いろいろな知識からアイデアを広げて、グルーピングし、目的に沿った内容やエビデンスを高めていきます。</a:t>
            </a:r>
            <a:endParaRPr kumimoji="1" lang="ja-JP" altLang="en-US" dirty="0"/>
          </a:p>
        </p:txBody>
      </p:sp>
      <p:sp>
        <p:nvSpPr>
          <p:cNvPr id="4" name="スライド番号プレースホルダー 3"/>
          <p:cNvSpPr>
            <a:spLocks noGrp="1"/>
          </p:cNvSpPr>
          <p:nvPr>
            <p:ph type="sldNum" sz="quarter" idx="10"/>
          </p:nvPr>
        </p:nvSpPr>
        <p:spPr/>
        <p:txBody>
          <a:bodyPr/>
          <a:lstStyle/>
          <a:p>
            <a:fld id="{5A512B32-D02A-449D-B31A-E1DBFFE633F9}" type="slidenum">
              <a:rPr lang="ja-JP" altLang="en-US" smtClean="0"/>
              <a:pPr/>
              <a:t>8</a:t>
            </a:fld>
            <a:endParaRPr lang="en-US" altLang="ja-JP"/>
          </a:p>
        </p:txBody>
      </p:sp>
    </p:spTree>
    <p:extLst>
      <p:ext uri="{BB962C8B-B14F-4D97-AF65-F5344CB8AC3E}">
        <p14:creationId xmlns:p14="http://schemas.microsoft.com/office/powerpoint/2010/main" val="2472380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アイデアが活きるように、仮説を立て、それを立証するために研究課程をデザインし、計画書としてまとめます。</a:t>
            </a:r>
            <a:endParaRPr kumimoji="1" lang="ja-JP" altLang="en-US" dirty="0"/>
          </a:p>
        </p:txBody>
      </p:sp>
      <p:sp>
        <p:nvSpPr>
          <p:cNvPr id="4" name="スライド番号プレースホルダー 3"/>
          <p:cNvSpPr>
            <a:spLocks noGrp="1"/>
          </p:cNvSpPr>
          <p:nvPr>
            <p:ph type="sldNum" sz="quarter" idx="10"/>
          </p:nvPr>
        </p:nvSpPr>
        <p:spPr/>
        <p:txBody>
          <a:bodyPr/>
          <a:lstStyle/>
          <a:p>
            <a:fld id="{5A512B32-D02A-449D-B31A-E1DBFFE633F9}" type="slidenum">
              <a:rPr lang="ja-JP" altLang="en-US" smtClean="0"/>
              <a:pPr/>
              <a:t>9</a:t>
            </a:fld>
            <a:endParaRPr lang="en-US" altLang="ja-JP"/>
          </a:p>
        </p:txBody>
      </p:sp>
    </p:spTree>
    <p:extLst>
      <p:ext uri="{BB962C8B-B14F-4D97-AF65-F5344CB8AC3E}">
        <p14:creationId xmlns:p14="http://schemas.microsoft.com/office/powerpoint/2010/main" val="609627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A512B32-D02A-449D-B31A-E1DBFFE633F9}" type="slidenum">
              <a:rPr lang="ja-JP" altLang="en-US" smtClean="0"/>
              <a:pPr/>
              <a:t>10</a:t>
            </a:fld>
            <a:endParaRPr lang="en-US" altLang="ja-JP"/>
          </a:p>
        </p:txBody>
      </p:sp>
    </p:spTree>
    <p:extLst>
      <p:ext uri="{BB962C8B-B14F-4D97-AF65-F5344CB8AC3E}">
        <p14:creationId xmlns:p14="http://schemas.microsoft.com/office/powerpoint/2010/main" val="1896373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今回は目的</a:t>
            </a:r>
            <a:r>
              <a:rPr kumimoji="1" lang="ja-JP" altLang="en-US" smtClean="0"/>
              <a:t>別に７つの</a:t>
            </a:r>
            <a:r>
              <a:rPr kumimoji="1" lang="ja-JP" altLang="en-US" dirty="0" smtClean="0"/>
              <a:t>実習をおこないます。</a:t>
            </a:r>
            <a:endParaRPr kumimoji="1" lang="ja-JP" altLang="en-US" dirty="0"/>
          </a:p>
        </p:txBody>
      </p:sp>
      <p:sp>
        <p:nvSpPr>
          <p:cNvPr id="4" name="スライド番号プレースホルダー 3"/>
          <p:cNvSpPr>
            <a:spLocks noGrp="1"/>
          </p:cNvSpPr>
          <p:nvPr>
            <p:ph type="sldNum" sz="quarter" idx="10"/>
          </p:nvPr>
        </p:nvSpPr>
        <p:spPr/>
        <p:txBody>
          <a:bodyPr/>
          <a:lstStyle/>
          <a:p>
            <a:fld id="{5A512B32-D02A-449D-B31A-E1DBFFE633F9}" type="slidenum">
              <a:rPr lang="ja-JP" altLang="en-US" smtClean="0"/>
              <a:pPr/>
              <a:t>11</a:t>
            </a:fld>
            <a:endParaRPr lang="en-US" altLang="ja-JP"/>
          </a:p>
        </p:txBody>
      </p:sp>
    </p:spTree>
    <p:extLst>
      <p:ext uri="{BB962C8B-B14F-4D97-AF65-F5344CB8AC3E}">
        <p14:creationId xmlns:p14="http://schemas.microsoft.com/office/powerpoint/2010/main" val="3246792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9154" name="Group 2"/>
          <p:cNvGrpSpPr>
            <a:grpSpLocks/>
          </p:cNvGrpSpPr>
          <p:nvPr/>
        </p:nvGrpSpPr>
        <p:grpSpPr bwMode="auto">
          <a:xfrm>
            <a:off x="0" y="0"/>
            <a:ext cx="9906000" cy="6858000"/>
            <a:chOff x="0" y="0"/>
            <a:chExt cx="5760" cy="4320"/>
          </a:xfrm>
        </p:grpSpPr>
        <p:sp>
          <p:nvSpPr>
            <p:cNvPr id="4915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ja-JP" altLang="en-US" sz="2400">
                <a:latin typeface="Times New Roman" pitchFamily="18" charset="0"/>
              </a:endParaRPr>
            </a:p>
          </p:txBody>
        </p:sp>
        <p:sp>
          <p:nvSpPr>
            <p:cNvPr id="4915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z="2400">
                <a:latin typeface="Times New Roman" pitchFamily="18" charset="0"/>
              </a:endParaRPr>
            </a:p>
          </p:txBody>
        </p:sp>
        <p:grpSp>
          <p:nvGrpSpPr>
            <p:cNvPr id="49157" name="Group 5"/>
            <p:cNvGrpSpPr>
              <a:grpSpLocks/>
            </p:cNvGrpSpPr>
            <p:nvPr/>
          </p:nvGrpSpPr>
          <p:grpSpPr bwMode="auto">
            <a:xfrm>
              <a:off x="0" y="672"/>
              <a:ext cx="1806" cy="1989"/>
              <a:chOff x="0" y="672"/>
              <a:chExt cx="1806" cy="1989"/>
            </a:xfrm>
          </p:grpSpPr>
          <p:sp>
            <p:nvSpPr>
              <p:cNvPr id="4915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z="2400">
                  <a:latin typeface="Times New Roman" pitchFamily="18" charset="0"/>
                </a:endParaRPr>
              </a:p>
            </p:txBody>
          </p:sp>
          <p:sp>
            <p:nvSpPr>
              <p:cNvPr id="4915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z="2400">
                  <a:latin typeface="Times New Roman" pitchFamily="18" charset="0"/>
                </a:endParaRPr>
              </a:p>
            </p:txBody>
          </p:sp>
          <p:sp>
            <p:nvSpPr>
              <p:cNvPr id="4916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z="2400">
                  <a:latin typeface="Times New Roman" pitchFamily="18" charset="0"/>
                </a:endParaRPr>
              </a:p>
            </p:txBody>
          </p:sp>
          <p:sp>
            <p:nvSpPr>
              <p:cNvPr id="4916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z="2400">
                  <a:latin typeface="Times New Roman" pitchFamily="18" charset="0"/>
                </a:endParaRPr>
              </a:p>
            </p:txBody>
          </p:sp>
          <p:sp>
            <p:nvSpPr>
              <p:cNvPr id="4916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z="2400">
                  <a:latin typeface="Times New Roman" pitchFamily="18" charset="0"/>
                </a:endParaRPr>
              </a:p>
            </p:txBody>
          </p:sp>
          <p:sp>
            <p:nvSpPr>
              <p:cNvPr id="4916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z="2400">
                  <a:latin typeface="Times New Roman" pitchFamily="18" charset="0"/>
                </a:endParaRPr>
              </a:p>
            </p:txBody>
          </p:sp>
          <p:sp>
            <p:nvSpPr>
              <p:cNvPr id="4916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z="2400">
                  <a:latin typeface="Times New Roman" pitchFamily="18" charset="0"/>
                </a:endParaRPr>
              </a:p>
            </p:txBody>
          </p:sp>
          <p:sp>
            <p:nvSpPr>
              <p:cNvPr id="4916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z="2400">
                  <a:latin typeface="Times New Roman" pitchFamily="18" charset="0"/>
                </a:endParaRPr>
              </a:p>
            </p:txBody>
          </p:sp>
          <p:sp>
            <p:nvSpPr>
              <p:cNvPr id="4916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z="2400">
                  <a:latin typeface="Times New Roman" pitchFamily="18" charset="0"/>
                </a:endParaRPr>
              </a:p>
            </p:txBody>
          </p:sp>
          <p:sp>
            <p:nvSpPr>
              <p:cNvPr id="4916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z="2400">
                  <a:latin typeface="Times New Roman" pitchFamily="18" charset="0"/>
                </a:endParaRPr>
              </a:p>
            </p:txBody>
          </p:sp>
        </p:grpSp>
      </p:grpSp>
      <p:sp>
        <p:nvSpPr>
          <p:cNvPr id="49168" name="Rectangle 16"/>
          <p:cNvSpPr>
            <a:spLocks noGrp="1" noChangeArrowheads="1"/>
          </p:cNvSpPr>
          <p:nvPr>
            <p:ph type="dt" sz="half" idx="2"/>
          </p:nvPr>
        </p:nvSpPr>
        <p:spPr>
          <a:xfrm>
            <a:off x="495300" y="6248400"/>
            <a:ext cx="2311400" cy="457200"/>
          </a:xfrm>
        </p:spPr>
        <p:txBody>
          <a:bodyPr/>
          <a:lstStyle>
            <a:lvl1pPr>
              <a:defRPr/>
            </a:lvl1pPr>
          </a:lstStyle>
          <a:p>
            <a:endParaRPr lang="en-US" altLang="ja-JP"/>
          </a:p>
        </p:txBody>
      </p:sp>
      <p:sp>
        <p:nvSpPr>
          <p:cNvPr id="49169" name="Rectangle 17"/>
          <p:cNvSpPr>
            <a:spLocks noGrp="1" noChangeArrowheads="1"/>
          </p:cNvSpPr>
          <p:nvPr>
            <p:ph type="ftr" sz="quarter" idx="3"/>
          </p:nvPr>
        </p:nvSpPr>
        <p:spPr/>
        <p:txBody>
          <a:bodyPr/>
          <a:lstStyle>
            <a:lvl1pPr>
              <a:defRPr/>
            </a:lvl1pPr>
          </a:lstStyle>
          <a:p>
            <a:endParaRPr lang="en-US" altLang="ja-JP"/>
          </a:p>
        </p:txBody>
      </p:sp>
      <p:sp>
        <p:nvSpPr>
          <p:cNvPr id="49170" name="Rectangle 18"/>
          <p:cNvSpPr>
            <a:spLocks noGrp="1" noChangeArrowheads="1"/>
          </p:cNvSpPr>
          <p:nvPr>
            <p:ph type="sldNum" sz="quarter" idx="4"/>
          </p:nvPr>
        </p:nvSpPr>
        <p:spPr/>
        <p:txBody>
          <a:bodyPr/>
          <a:lstStyle>
            <a:lvl1pPr>
              <a:defRPr/>
            </a:lvl1pPr>
          </a:lstStyle>
          <a:p>
            <a:fld id="{CA188570-B073-4BD8-9D02-DD92106DDC47}" type="slidenum">
              <a:rPr lang="ja-JP" altLang="en-US"/>
              <a:pPr/>
              <a:t>‹#›</a:t>
            </a:fld>
            <a:endParaRPr lang="en-US" altLang="ja-JP"/>
          </a:p>
        </p:txBody>
      </p:sp>
      <p:sp>
        <p:nvSpPr>
          <p:cNvPr id="49171" name="Rectangle 19"/>
          <p:cNvSpPr>
            <a:spLocks noGrp="1" noChangeArrowheads="1"/>
          </p:cNvSpPr>
          <p:nvPr>
            <p:ph type="ctrTitle"/>
          </p:nvPr>
        </p:nvSpPr>
        <p:spPr>
          <a:xfrm>
            <a:off x="3219450" y="1828800"/>
            <a:ext cx="6521450" cy="2209800"/>
          </a:xfrm>
        </p:spPr>
        <p:txBody>
          <a:bodyPr/>
          <a:lstStyle>
            <a:lvl1pPr>
              <a:defRPr sz="5000">
                <a:solidFill>
                  <a:srgbClr val="FFFFFF"/>
                </a:solidFill>
              </a:defRPr>
            </a:lvl1pPr>
          </a:lstStyle>
          <a:p>
            <a:pPr lvl="0"/>
            <a:r>
              <a:rPr lang="ja-JP" altLang="en-US" noProof="0" smtClean="0"/>
              <a:t>マスター タイトルの書式設定</a:t>
            </a:r>
          </a:p>
        </p:txBody>
      </p:sp>
      <p:sp>
        <p:nvSpPr>
          <p:cNvPr id="49172" name="Rectangle 20"/>
          <p:cNvSpPr>
            <a:spLocks noGrp="1" noChangeArrowheads="1"/>
          </p:cNvSpPr>
          <p:nvPr>
            <p:ph type="subTitle" idx="1"/>
          </p:nvPr>
        </p:nvSpPr>
        <p:spPr>
          <a:xfrm>
            <a:off x="3219450" y="4267200"/>
            <a:ext cx="6521450" cy="1752600"/>
          </a:xfrm>
        </p:spPr>
        <p:txBody>
          <a:bodyPr/>
          <a:lstStyle>
            <a:lvl1pPr marL="0" indent="0">
              <a:buFont typeface="Wingdings" pitchFamily="2" charset="2"/>
              <a:buNone/>
              <a:defRPr sz="3400"/>
            </a:lvl1pPr>
          </a:lstStyle>
          <a:p>
            <a:pPr lvl="0"/>
            <a:r>
              <a:rPr lang="ja-JP" altLang="en-US" noProof="0" smtClean="0"/>
              <a:t>マスター サブタイトルの書式設定</a:t>
            </a:r>
          </a:p>
        </p:txBody>
      </p:sp>
    </p:spTree>
  </p:cSld>
  <p:clrMapOvr>
    <a:masterClrMapping/>
  </p:clrMapOvr>
  <p:transition spd="med"/>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ー 3"/>
          <p:cNvSpPr>
            <a:spLocks noGrp="1"/>
          </p:cNvSpPr>
          <p:nvPr>
            <p:ph type="ftr" sz="quarter" idx="10"/>
          </p:nvPr>
        </p:nvSpPr>
        <p:spPr/>
        <p:txBody>
          <a:bodyPr/>
          <a:lstStyle>
            <a:lvl1pPr>
              <a:defRPr/>
            </a:lvl1pPr>
          </a:lstStyle>
          <a:p>
            <a:endParaRPr lang="en-US" altLang="ja-JP"/>
          </a:p>
        </p:txBody>
      </p:sp>
      <p:sp>
        <p:nvSpPr>
          <p:cNvPr id="5" name="スライド番号プレースホルダー 4"/>
          <p:cNvSpPr>
            <a:spLocks noGrp="1"/>
          </p:cNvSpPr>
          <p:nvPr>
            <p:ph type="sldNum" sz="quarter" idx="11"/>
          </p:nvPr>
        </p:nvSpPr>
        <p:spPr/>
        <p:txBody>
          <a:bodyPr/>
          <a:lstStyle>
            <a:lvl1pPr>
              <a:defRPr/>
            </a:lvl1pPr>
          </a:lstStyle>
          <a:p>
            <a:fld id="{1B8C152D-CB30-46BF-A0A8-170EFE1C7A21}" type="slidenum">
              <a:rPr lang="ja-JP" altLang="en-US"/>
              <a:pPr/>
              <a:t>‹#›</a:t>
            </a:fld>
            <a:endParaRPr lang="en-US" altLang="ja-JP"/>
          </a:p>
        </p:txBody>
      </p:sp>
      <p:sp>
        <p:nvSpPr>
          <p:cNvPr id="6" name="日付プレースホルダー 5"/>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1300638115"/>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457200"/>
            <a:ext cx="2228850" cy="54102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95300" y="457200"/>
            <a:ext cx="6534150" cy="54102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ー 3"/>
          <p:cNvSpPr>
            <a:spLocks noGrp="1"/>
          </p:cNvSpPr>
          <p:nvPr>
            <p:ph type="ftr" sz="quarter" idx="10"/>
          </p:nvPr>
        </p:nvSpPr>
        <p:spPr/>
        <p:txBody>
          <a:bodyPr/>
          <a:lstStyle>
            <a:lvl1pPr>
              <a:defRPr/>
            </a:lvl1pPr>
          </a:lstStyle>
          <a:p>
            <a:endParaRPr lang="en-US" altLang="ja-JP"/>
          </a:p>
        </p:txBody>
      </p:sp>
      <p:sp>
        <p:nvSpPr>
          <p:cNvPr id="5" name="スライド番号プレースホルダー 4"/>
          <p:cNvSpPr>
            <a:spLocks noGrp="1"/>
          </p:cNvSpPr>
          <p:nvPr>
            <p:ph type="sldNum" sz="quarter" idx="11"/>
          </p:nvPr>
        </p:nvSpPr>
        <p:spPr/>
        <p:txBody>
          <a:bodyPr/>
          <a:lstStyle>
            <a:lvl1pPr>
              <a:defRPr/>
            </a:lvl1pPr>
          </a:lstStyle>
          <a:p>
            <a:fld id="{AEB2528F-CF5B-4968-A735-5264879DE8A6}" type="slidenum">
              <a:rPr lang="ja-JP" altLang="en-US"/>
              <a:pPr/>
              <a:t>‹#›</a:t>
            </a:fld>
            <a:endParaRPr lang="en-US" altLang="ja-JP"/>
          </a:p>
        </p:txBody>
      </p:sp>
      <p:sp>
        <p:nvSpPr>
          <p:cNvPr id="6" name="日付プレースホルダー 5"/>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3987472534"/>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457200"/>
            <a:ext cx="8915400" cy="1371600"/>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495300" y="1981200"/>
            <a:ext cx="4381500" cy="3886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29200" y="1981200"/>
            <a:ext cx="4381500" cy="3886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フッター プレースホルダー 4"/>
          <p:cNvSpPr>
            <a:spLocks noGrp="1"/>
          </p:cNvSpPr>
          <p:nvPr>
            <p:ph type="ftr" sz="quarter" idx="10"/>
          </p:nvPr>
        </p:nvSpPr>
        <p:spPr>
          <a:xfrm>
            <a:off x="3384550" y="6248400"/>
            <a:ext cx="3136900" cy="457200"/>
          </a:xfrm>
        </p:spPr>
        <p:txBody>
          <a:bodyPr/>
          <a:lstStyle>
            <a:lvl1pPr>
              <a:defRPr/>
            </a:lvl1pPr>
          </a:lstStyle>
          <a:p>
            <a:endParaRPr lang="en-US" altLang="ja-JP"/>
          </a:p>
        </p:txBody>
      </p:sp>
      <p:sp>
        <p:nvSpPr>
          <p:cNvPr id="6" name="スライド番号プレースホルダー 5"/>
          <p:cNvSpPr>
            <a:spLocks noGrp="1"/>
          </p:cNvSpPr>
          <p:nvPr>
            <p:ph type="sldNum" sz="quarter" idx="11"/>
          </p:nvPr>
        </p:nvSpPr>
        <p:spPr>
          <a:xfrm>
            <a:off x="7099300" y="6248400"/>
            <a:ext cx="2311400" cy="457200"/>
          </a:xfrm>
        </p:spPr>
        <p:txBody>
          <a:bodyPr/>
          <a:lstStyle>
            <a:lvl1pPr>
              <a:defRPr/>
            </a:lvl1pPr>
          </a:lstStyle>
          <a:p>
            <a:fld id="{445B3F89-1D69-44B5-A4D8-B82F57E765BC}" type="slidenum">
              <a:rPr lang="ja-JP" altLang="en-US"/>
              <a:pPr/>
              <a:t>‹#›</a:t>
            </a:fld>
            <a:endParaRPr lang="en-US" altLang="ja-JP"/>
          </a:p>
        </p:txBody>
      </p:sp>
      <p:sp>
        <p:nvSpPr>
          <p:cNvPr id="7" name="日付プレースホルダー 6"/>
          <p:cNvSpPr>
            <a:spLocks noGrp="1"/>
          </p:cNvSpPr>
          <p:nvPr>
            <p:ph type="dt" sz="half" idx="12"/>
          </p:nvPr>
        </p:nvSpPr>
        <p:spPr>
          <a:xfrm>
            <a:off x="495300" y="6245225"/>
            <a:ext cx="2311400" cy="476250"/>
          </a:xfrm>
        </p:spPr>
        <p:txBody>
          <a:bodyPr/>
          <a:lstStyle>
            <a:lvl1pPr>
              <a:defRPr/>
            </a:lvl1pPr>
          </a:lstStyle>
          <a:p>
            <a:endParaRPr lang="en-US" altLang="ja-JP"/>
          </a:p>
        </p:txBody>
      </p:sp>
    </p:spTree>
    <p:extLst>
      <p:ext uri="{BB962C8B-B14F-4D97-AF65-F5344CB8AC3E}">
        <p14:creationId xmlns:p14="http://schemas.microsoft.com/office/powerpoint/2010/main" val="109595712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タイトル、テキスト、クリップ アー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457200"/>
            <a:ext cx="8915400" cy="1371600"/>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495300" y="1981200"/>
            <a:ext cx="4381500" cy="3886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クリップアート プレースホルダー 3"/>
          <p:cNvSpPr>
            <a:spLocks noGrp="1"/>
          </p:cNvSpPr>
          <p:nvPr>
            <p:ph type="clipArt" sz="half" idx="2"/>
          </p:nvPr>
        </p:nvSpPr>
        <p:spPr>
          <a:xfrm>
            <a:off x="5029200" y="1981200"/>
            <a:ext cx="4381500" cy="3886200"/>
          </a:xfrm>
        </p:spPr>
        <p:txBody>
          <a:bodyPr/>
          <a:lstStyle/>
          <a:p>
            <a:r>
              <a:rPr lang="ja-JP" altLang="en-US" smtClean="0"/>
              <a:t>アイコンをクリックしてクリップ アートを追加</a:t>
            </a:r>
            <a:endParaRPr lang="ja-JP" altLang="en-US"/>
          </a:p>
        </p:txBody>
      </p:sp>
      <p:sp>
        <p:nvSpPr>
          <p:cNvPr id="5" name="フッター プレースホルダー 4"/>
          <p:cNvSpPr>
            <a:spLocks noGrp="1"/>
          </p:cNvSpPr>
          <p:nvPr>
            <p:ph type="ftr" sz="quarter" idx="10"/>
          </p:nvPr>
        </p:nvSpPr>
        <p:spPr>
          <a:xfrm>
            <a:off x="3384550" y="6248400"/>
            <a:ext cx="3136900" cy="457200"/>
          </a:xfrm>
        </p:spPr>
        <p:txBody>
          <a:bodyPr/>
          <a:lstStyle>
            <a:lvl1pPr>
              <a:defRPr/>
            </a:lvl1pPr>
          </a:lstStyle>
          <a:p>
            <a:endParaRPr lang="en-US" altLang="ja-JP"/>
          </a:p>
        </p:txBody>
      </p:sp>
      <p:sp>
        <p:nvSpPr>
          <p:cNvPr id="6" name="スライド番号プレースホルダー 5"/>
          <p:cNvSpPr>
            <a:spLocks noGrp="1"/>
          </p:cNvSpPr>
          <p:nvPr>
            <p:ph type="sldNum" sz="quarter" idx="11"/>
          </p:nvPr>
        </p:nvSpPr>
        <p:spPr>
          <a:xfrm>
            <a:off x="7099300" y="6248400"/>
            <a:ext cx="2311400" cy="457200"/>
          </a:xfrm>
        </p:spPr>
        <p:txBody>
          <a:bodyPr/>
          <a:lstStyle>
            <a:lvl1pPr>
              <a:defRPr/>
            </a:lvl1pPr>
          </a:lstStyle>
          <a:p>
            <a:fld id="{4F6A1A04-F17E-4E55-A4C9-DCA1D93ED051}" type="slidenum">
              <a:rPr lang="ja-JP" altLang="en-US"/>
              <a:pPr/>
              <a:t>‹#›</a:t>
            </a:fld>
            <a:endParaRPr lang="en-US" altLang="ja-JP"/>
          </a:p>
        </p:txBody>
      </p:sp>
      <p:sp>
        <p:nvSpPr>
          <p:cNvPr id="7" name="日付プレースホルダー 6"/>
          <p:cNvSpPr>
            <a:spLocks noGrp="1"/>
          </p:cNvSpPr>
          <p:nvPr>
            <p:ph type="dt" sz="half" idx="12"/>
          </p:nvPr>
        </p:nvSpPr>
        <p:spPr>
          <a:xfrm>
            <a:off x="495300" y="6245225"/>
            <a:ext cx="2311400" cy="476250"/>
          </a:xfrm>
        </p:spPr>
        <p:txBody>
          <a:bodyPr/>
          <a:lstStyle>
            <a:lvl1pPr>
              <a:defRPr/>
            </a:lvl1pPr>
          </a:lstStyle>
          <a:p>
            <a:endParaRPr lang="en-US" altLang="ja-JP"/>
          </a:p>
        </p:txBody>
      </p:sp>
    </p:spTree>
    <p:extLst>
      <p:ext uri="{BB962C8B-B14F-4D97-AF65-F5344CB8AC3E}">
        <p14:creationId xmlns:p14="http://schemas.microsoft.com/office/powerpoint/2010/main" val="371941592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タイトル、クリップ アート、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457200"/>
            <a:ext cx="8915400" cy="1371600"/>
          </a:xfrm>
        </p:spPr>
        <p:txBody>
          <a:bodyPr/>
          <a:lstStyle/>
          <a:p>
            <a:r>
              <a:rPr lang="ja-JP" altLang="en-US" smtClean="0"/>
              <a:t>マスター タイトルの書式設定</a:t>
            </a:r>
            <a:endParaRPr lang="ja-JP" altLang="en-US"/>
          </a:p>
        </p:txBody>
      </p:sp>
      <p:sp>
        <p:nvSpPr>
          <p:cNvPr id="3" name="クリップアート プレースホルダー 2"/>
          <p:cNvSpPr>
            <a:spLocks noGrp="1"/>
          </p:cNvSpPr>
          <p:nvPr>
            <p:ph type="clipArt" sz="half" idx="1"/>
          </p:nvPr>
        </p:nvSpPr>
        <p:spPr>
          <a:xfrm>
            <a:off x="495300" y="1981200"/>
            <a:ext cx="4381500" cy="3886200"/>
          </a:xfrm>
        </p:spPr>
        <p:txBody>
          <a:bodyPr/>
          <a:lstStyle/>
          <a:p>
            <a:r>
              <a:rPr lang="ja-JP" altLang="en-US" smtClean="0"/>
              <a:t>アイコンをクリックしてクリップ アートを追加</a:t>
            </a:r>
            <a:endParaRPr lang="ja-JP" altLang="en-US"/>
          </a:p>
        </p:txBody>
      </p:sp>
      <p:sp>
        <p:nvSpPr>
          <p:cNvPr id="4" name="テキスト プレースホルダー 3"/>
          <p:cNvSpPr>
            <a:spLocks noGrp="1"/>
          </p:cNvSpPr>
          <p:nvPr>
            <p:ph type="body" sz="half" idx="2"/>
          </p:nvPr>
        </p:nvSpPr>
        <p:spPr>
          <a:xfrm>
            <a:off x="5029200" y="1981200"/>
            <a:ext cx="4381500" cy="3886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フッター プレースホルダー 4"/>
          <p:cNvSpPr>
            <a:spLocks noGrp="1"/>
          </p:cNvSpPr>
          <p:nvPr>
            <p:ph type="ftr" sz="quarter" idx="10"/>
          </p:nvPr>
        </p:nvSpPr>
        <p:spPr>
          <a:xfrm>
            <a:off x="3384550" y="6248400"/>
            <a:ext cx="3136900" cy="457200"/>
          </a:xfrm>
        </p:spPr>
        <p:txBody>
          <a:bodyPr/>
          <a:lstStyle>
            <a:lvl1pPr>
              <a:defRPr/>
            </a:lvl1pPr>
          </a:lstStyle>
          <a:p>
            <a:endParaRPr lang="en-US" altLang="ja-JP"/>
          </a:p>
        </p:txBody>
      </p:sp>
      <p:sp>
        <p:nvSpPr>
          <p:cNvPr id="6" name="スライド番号プレースホルダー 5"/>
          <p:cNvSpPr>
            <a:spLocks noGrp="1"/>
          </p:cNvSpPr>
          <p:nvPr>
            <p:ph type="sldNum" sz="quarter" idx="11"/>
          </p:nvPr>
        </p:nvSpPr>
        <p:spPr>
          <a:xfrm>
            <a:off x="7099300" y="6248400"/>
            <a:ext cx="2311400" cy="457200"/>
          </a:xfrm>
        </p:spPr>
        <p:txBody>
          <a:bodyPr/>
          <a:lstStyle>
            <a:lvl1pPr>
              <a:defRPr/>
            </a:lvl1pPr>
          </a:lstStyle>
          <a:p>
            <a:fld id="{CA295E36-6B0A-4C6C-BE07-32888A11BAB4}" type="slidenum">
              <a:rPr lang="ja-JP" altLang="en-US"/>
              <a:pPr/>
              <a:t>‹#›</a:t>
            </a:fld>
            <a:endParaRPr lang="en-US" altLang="ja-JP"/>
          </a:p>
        </p:txBody>
      </p:sp>
      <p:sp>
        <p:nvSpPr>
          <p:cNvPr id="7" name="日付プレースホルダー 6"/>
          <p:cNvSpPr>
            <a:spLocks noGrp="1"/>
          </p:cNvSpPr>
          <p:nvPr>
            <p:ph type="dt" sz="half" idx="12"/>
          </p:nvPr>
        </p:nvSpPr>
        <p:spPr>
          <a:xfrm>
            <a:off x="495300" y="6245225"/>
            <a:ext cx="2311400" cy="476250"/>
          </a:xfrm>
        </p:spPr>
        <p:txBody>
          <a:bodyPr/>
          <a:lstStyle>
            <a:lvl1pPr>
              <a:defRPr/>
            </a:lvl1pPr>
          </a:lstStyle>
          <a:p>
            <a:endParaRPr lang="en-US" altLang="ja-JP"/>
          </a:p>
        </p:txBody>
      </p:sp>
    </p:spTree>
    <p:extLst>
      <p:ext uri="{BB962C8B-B14F-4D97-AF65-F5344CB8AC3E}">
        <p14:creationId xmlns:p14="http://schemas.microsoft.com/office/powerpoint/2010/main" val="165251856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ー 3"/>
          <p:cNvSpPr>
            <a:spLocks noGrp="1"/>
          </p:cNvSpPr>
          <p:nvPr>
            <p:ph type="ftr" sz="quarter" idx="10"/>
          </p:nvPr>
        </p:nvSpPr>
        <p:spPr/>
        <p:txBody>
          <a:bodyPr/>
          <a:lstStyle>
            <a:lvl1pPr>
              <a:defRPr/>
            </a:lvl1pPr>
          </a:lstStyle>
          <a:p>
            <a:endParaRPr lang="en-US" altLang="ja-JP"/>
          </a:p>
        </p:txBody>
      </p:sp>
      <p:sp>
        <p:nvSpPr>
          <p:cNvPr id="5" name="スライド番号プレースホルダー 4"/>
          <p:cNvSpPr>
            <a:spLocks noGrp="1"/>
          </p:cNvSpPr>
          <p:nvPr>
            <p:ph type="sldNum" sz="quarter" idx="11"/>
          </p:nvPr>
        </p:nvSpPr>
        <p:spPr/>
        <p:txBody>
          <a:bodyPr/>
          <a:lstStyle>
            <a:lvl1pPr>
              <a:defRPr/>
            </a:lvl1pPr>
          </a:lstStyle>
          <a:p>
            <a:fld id="{D1D67924-8619-4152-9DD7-D8EDC95FDA8F}" type="slidenum">
              <a:rPr lang="ja-JP" altLang="en-US"/>
              <a:pPr/>
              <a:t>‹#›</a:t>
            </a:fld>
            <a:endParaRPr lang="en-US" altLang="ja-JP"/>
          </a:p>
        </p:txBody>
      </p:sp>
      <p:sp>
        <p:nvSpPr>
          <p:cNvPr id="6" name="日付プレースホルダー 5"/>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386617020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フッター プレースホルダー 3"/>
          <p:cNvSpPr>
            <a:spLocks noGrp="1"/>
          </p:cNvSpPr>
          <p:nvPr>
            <p:ph type="ftr" sz="quarter" idx="10"/>
          </p:nvPr>
        </p:nvSpPr>
        <p:spPr/>
        <p:txBody>
          <a:bodyPr/>
          <a:lstStyle>
            <a:lvl1pPr>
              <a:defRPr/>
            </a:lvl1pPr>
          </a:lstStyle>
          <a:p>
            <a:endParaRPr lang="en-US" altLang="ja-JP"/>
          </a:p>
        </p:txBody>
      </p:sp>
      <p:sp>
        <p:nvSpPr>
          <p:cNvPr id="5" name="スライド番号プレースホルダー 4"/>
          <p:cNvSpPr>
            <a:spLocks noGrp="1"/>
          </p:cNvSpPr>
          <p:nvPr>
            <p:ph type="sldNum" sz="quarter" idx="11"/>
          </p:nvPr>
        </p:nvSpPr>
        <p:spPr/>
        <p:txBody>
          <a:bodyPr/>
          <a:lstStyle>
            <a:lvl1pPr>
              <a:defRPr/>
            </a:lvl1pPr>
          </a:lstStyle>
          <a:p>
            <a:fld id="{D43D8BF9-4A84-4EBB-98A5-934971B8ADD6}" type="slidenum">
              <a:rPr lang="ja-JP" altLang="en-US"/>
              <a:pPr/>
              <a:t>‹#›</a:t>
            </a:fld>
            <a:endParaRPr lang="en-US" altLang="ja-JP"/>
          </a:p>
        </p:txBody>
      </p:sp>
      <p:sp>
        <p:nvSpPr>
          <p:cNvPr id="6" name="日付プレースホルダー 5"/>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73951486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95300" y="1981200"/>
            <a:ext cx="43815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29200" y="1981200"/>
            <a:ext cx="43815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フッター プレースホルダー 4"/>
          <p:cNvSpPr>
            <a:spLocks noGrp="1"/>
          </p:cNvSpPr>
          <p:nvPr>
            <p:ph type="ftr" sz="quarter" idx="10"/>
          </p:nvPr>
        </p:nvSpPr>
        <p:spPr/>
        <p:txBody>
          <a:bodyPr/>
          <a:lstStyle>
            <a:lvl1pPr>
              <a:defRPr/>
            </a:lvl1pPr>
          </a:lstStyle>
          <a:p>
            <a:endParaRPr lang="en-US" altLang="ja-JP"/>
          </a:p>
        </p:txBody>
      </p:sp>
      <p:sp>
        <p:nvSpPr>
          <p:cNvPr id="6" name="スライド番号プレースホルダー 5"/>
          <p:cNvSpPr>
            <a:spLocks noGrp="1"/>
          </p:cNvSpPr>
          <p:nvPr>
            <p:ph type="sldNum" sz="quarter" idx="11"/>
          </p:nvPr>
        </p:nvSpPr>
        <p:spPr/>
        <p:txBody>
          <a:bodyPr/>
          <a:lstStyle>
            <a:lvl1pPr>
              <a:defRPr/>
            </a:lvl1pPr>
          </a:lstStyle>
          <a:p>
            <a:fld id="{F107B0CA-6C13-417C-9FB6-3E95E52CA3BF}" type="slidenum">
              <a:rPr lang="ja-JP" altLang="en-US"/>
              <a:pPr/>
              <a:t>‹#›</a:t>
            </a:fld>
            <a:endParaRPr lang="en-US" altLang="ja-JP"/>
          </a:p>
        </p:txBody>
      </p:sp>
      <p:sp>
        <p:nvSpPr>
          <p:cNvPr id="7" name="日付プレースホルダー 6"/>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210320195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フッター プレースホルダー 6"/>
          <p:cNvSpPr>
            <a:spLocks noGrp="1"/>
          </p:cNvSpPr>
          <p:nvPr>
            <p:ph type="ftr" sz="quarter" idx="10"/>
          </p:nvPr>
        </p:nvSpPr>
        <p:spPr/>
        <p:txBody>
          <a:bodyPr/>
          <a:lstStyle>
            <a:lvl1pPr>
              <a:defRPr/>
            </a:lvl1pPr>
          </a:lstStyle>
          <a:p>
            <a:endParaRPr lang="en-US" altLang="ja-JP"/>
          </a:p>
        </p:txBody>
      </p:sp>
      <p:sp>
        <p:nvSpPr>
          <p:cNvPr id="8" name="スライド番号プレースホルダー 7"/>
          <p:cNvSpPr>
            <a:spLocks noGrp="1"/>
          </p:cNvSpPr>
          <p:nvPr>
            <p:ph type="sldNum" sz="quarter" idx="11"/>
          </p:nvPr>
        </p:nvSpPr>
        <p:spPr/>
        <p:txBody>
          <a:bodyPr/>
          <a:lstStyle>
            <a:lvl1pPr>
              <a:defRPr/>
            </a:lvl1pPr>
          </a:lstStyle>
          <a:p>
            <a:fld id="{CAADB1D6-972D-4B41-A3B6-6055D4B8E294}" type="slidenum">
              <a:rPr lang="ja-JP" altLang="en-US"/>
              <a:pPr/>
              <a:t>‹#›</a:t>
            </a:fld>
            <a:endParaRPr lang="en-US" altLang="ja-JP"/>
          </a:p>
        </p:txBody>
      </p:sp>
      <p:sp>
        <p:nvSpPr>
          <p:cNvPr id="9" name="日付プレースホルダー 8"/>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116809525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フッター プレースホルダー 2"/>
          <p:cNvSpPr>
            <a:spLocks noGrp="1"/>
          </p:cNvSpPr>
          <p:nvPr>
            <p:ph type="ftr" sz="quarter" idx="10"/>
          </p:nvPr>
        </p:nvSpPr>
        <p:spPr/>
        <p:txBody>
          <a:bodyPr/>
          <a:lstStyle>
            <a:lvl1pPr>
              <a:defRPr/>
            </a:lvl1pPr>
          </a:lstStyle>
          <a:p>
            <a:endParaRPr lang="en-US" altLang="ja-JP"/>
          </a:p>
        </p:txBody>
      </p:sp>
      <p:sp>
        <p:nvSpPr>
          <p:cNvPr id="4" name="スライド番号プレースホルダー 3"/>
          <p:cNvSpPr>
            <a:spLocks noGrp="1"/>
          </p:cNvSpPr>
          <p:nvPr>
            <p:ph type="sldNum" sz="quarter" idx="11"/>
          </p:nvPr>
        </p:nvSpPr>
        <p:spPr/>
        <p:txBody>
          <a:bodyPr/>
          <a:lstStyle>
            <a:lvl1pPr>
              <a:defRPr/>
            </a:lvl1pPr>
          </a:lstStyle>
          <a:p>
            <a:fld id="{C88C8263-1C9A-4C9A-9E84-5F7CECF5849D}" type="slidenum">
              <a:rPr lang="ja-JP" altLang="en-US"/>
              <a:pPr/>
              <a:t>‹#›</a:t>
            </a:fld>
            <a:endParaRPr lang="en-US" altLang="ja-JP"/>
          </a:p>
        </p:txBody>
      </p:sp>
      <p:sp>
        <p:nvSpPr>
          <p:cNvPr id="5" name="日付プレースホルダー 4"/>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31050475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0"/>
          </p:nvPr>
        </p:nvSpPr>
        <p:spPr/>
        <p:txBody>
          <a:bodyPr/>
          <a:lstStyle>
            <a:lvl1pPr>
              <a:defRPr/>
            </a:lvl1pPr>
          </a:lstStyle>
          <a:p>
            <a:endParaRPr lang="en-US" altLang="ja-JP"/>
          </a:p>
        </p:txBody>
      </p:sp>
      <p:sp>
        <p:nvSpPr>
          <p:cNvPr id="3" name="スライド番号プレースホルダー 2"/>
          <p:cNvSpPr>
            <a:spLocks noGrp="1"/>
          </p:cNvSpPr>
          <p:nvPr>
            <p:ph type="sldNum" sz="quarter" idx="11"/>
          </p:nvPr>
        </p:nvSpPr>
        <p:spPr/>
        <p:txBody>
          <a:bodyPr/>
          <a:lstStyle>
            <a:lvl1pPr>
              <a:defRPr/>
            </a:lvl1pPr>
          </a:lstStyle>
          <a:p>
            <a:fld id="{D6BA8676-17F5-475B-A629-014BB4602E2F}" type="slidenum">
              <a:rPr lang="ja-JP" altLang="en-US"/>
              <a:pPr/>
              <a:t>‹#›</a:t>
            </a:fld>
            <a:endParaRPr lang="en-US" altLang="ja-JP"/>
          </a:p>
        </p:txBody>
      </p:sp>
      <p:sp>
        <p:nvSpPr>
          <p:cNvPr id="4" name="日付プレースホルダー 3"/>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88233092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フッター プレースホルダー 4"/>
          <p:cNvSpPr>
            <a:spLocks noGrp="1"/>
          </p:cNvSpPr>
          <p:nvPr>
            <p:ph type="ftr" sz="quarter" idx="10"/>
          </p:nvPr>
        </p:nvSpPr>
        <p:spPr/>
        <p:txBody>
          <a:bodyPr/>
          <a:lstStyle>
            <a:lvl1pPr>
              <a:defRPr/>
            </a:lvl1pPr>
          </a:lstStyle>
          <a:p>
            <a:endParaRPr lang="en-US" altLang="ja-JP"/>
          </a:p>
        </p:txBody>
      </p:sp>
      <p:sp>
        <p:nvSpPr>
          <p:cNvPr id="6" name="スライド番号プレースホルダー 5"/>
          <p:cNvSpPr>
            <a:spLocks noGrp="1"/>
          </p:cNvSpPr>
          <p:nvPr>
            <p:ph type="sldNum" sz="quarter" idx="11"/>
          </p:nvPr>
        </p:nvSpPr>
        <p:spPr/>
        <p:txBody>
          <a:bodyPr/>
          <a:lstStyle>
            <a:lvl1pPr>
              <a:defRPr/>
            </a:lvl1pPr>
          </a:lstStyle>
          <a:p>
            <a:fld id="{A2A70A83-3197-452C-BAB3-D6F6F945369A}" type="slidenum">
              <a:rPr lang="ja-JP" altLang="en-US"/>
              <a:pPr/>
              <a:t>‹#›</a:t>
            </a:fld>
            <a:endParaRPr lang="en-US" altLang="ja-JP"/>
          </a:p>
        </p:txBody>
      </p:sp>
      <p:sp>
        <p:nvSpPr>
          <p:cNvPr id="7" name="日付プレースホルダー 6"/>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70320123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ー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フッター プレースホルダー 4"/>
          <p:cNvSpPr>
            <a:spLocks noGrp="1"/>
          </p:cNvSpPr>
          <p:nvPr>
            <p:ph type="ftr" sz="quarter" idx="10"/>
          </p:nvPr>
        </p:nvSpPr>
        <p:spPr/>
        <p:txBody>
          <a:bodyPr/>
          <a:lstStyle>
            <a:lvl1pPr>
              <a:defRPr/>
            </a:lvl1pPr>
          </a:lstStyle>
          <a:p>
            <a:endParaRPr lang="en-US" altLang="ja-JP"/>
          </a:p>
        </p:txBody>
      </p:sp>
      <p:sp>
        <p:nvSpPr>
          <p:cNvPr id="6" name="スライド番号プレースホルダー 5"/>
          <p:cNvSpPr>
            <a:spLocks noGrp="1"/>
          </p:cNvSpPr>
          <p:nvPr>
            <p:ph type="sldNum" sz="quarter" idx="11"/>
          </p:nvPr>
        </p:nvSpPr>
        <p:spPr/>
        <p:txBody>
          <a:bodyPr/>
          <a:lstStyle>
            <a:lvl1pPr>
              <a:defRPr/>
            </a:lvl1pPr>
          </a:lstStyle>
          <a:p>
            <a:fld id="{ACA1DA7B-A3DB-4F88-8A66-E2726F2AB9D6}" type="slidenum">
              <a:rPr lang="ja-JP" altLang="en-US"/>
              <a:pPr/>
              <a:t>‹#›</a:t>
            </a:fld>
            <a:endParaRPr lang="en-US" altLang="ja-JP"/>
          </a:p>
        </p:txBody>
      </p:sp>
      <p:sp>
        <p:nvSpPr>
          <p:cNvPr id="7" name="日付プレースホルダー 6"/>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3322120189"/>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ftr" sz="quarter" idx="3"/>
          </p:nvPr>
        </p:nvSpPr>
        <p:spPr bwMode="auto">
          <a:xfrm>
            <a:off x="3384550" y="6248400"/>
            <a:ext cx="3136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ltLang="ja-JP"/>
          </a:p>
        </p:txBody>
      </p:sp>
      <p:sp>
        <p:nvSpPr>
          <p:cNvPr id="48131" name="Rectangle 3"/>
          <p:cNvSpPr>
            <a:spLocks noGrp="1" noChangeArrowheads="1"/>
          </p:cNvSpPr>
          <p:nvPr>
            <p:ph type="sldNum" sz="quarter" idx="4"/>
          </p:nvPr>
        </p:nvSpPr>
        <p:spPr bwMode="auto">
          <a:xfrm>
            <a:off x="7099300" y="6248400"/>
            <a:ext cx="231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fld id="{40059E5A-C64E-4E02-B983-92AA517AAA6A}" type="slidenum">
              <a:rPr lang="ja-JP" altLang="en-US"/>
              <a:pPr/>
              <a:t>‹#›</a:t>
            </a:fld>
            <a:endParaRPr lang="en-US" altLang="ja-JP"/>
          </a:p>
        </p:txBody>
      </p:sp>
      <p:grpSp>
        <p:nvGrpSpPr>
          <p:cNvPr id="48132" name="Group 4"/>
          <p:cNvGrpSpPr>
            <a:grpSpLocks/>
          </p:cNvGrpSpPr>
          <p:nvPr/>
        </p:nvGrpSpPr>
        <p:grpSpPr bwMode="auto">
          <a:xfrm>
            <a:off x="0" y="0"/>
            <a:ext cx="9906000" cy="546100"/>
            <a:chOff x="0" y="0"/>
            <a:chExt cx="5760" cy="344"/>
          </a:xfrm>
        </p:grpSpPr>
        <p:sp>
          <p:nvSpPr>
            <p:cNvPr id="4813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ja-JP" altLang="en-US" sz="2400">
                <a:latin typeface="Times New Roman" pitchFamily="18" charset="0"/>
              </a:endParaRPr>
            </a:p>
          </p:txBody>
        </p:sp>
        <p:sp>
          <p:nvSpPr>
            <p:cNvPr id="4813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z="2400">
                <a:latin typeface="Times New Roman" pitchFamily="18" charset="0"/>
              </a:endParaRPr>
            </a:p>
          </p:txBody>
        </p:sp>
        <p:sp>
          <p:nvSpPr>
            <p:cNvPr id="48135"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solidFill>
                  <a:schemeClr val="hlink"/>
                </a:solidFill>
              </a:endParaRPr>
            </a:p>
          </p:txBody>
        </p:sp>
        <p:sp>
          <p:nvSpPr>
            <p:cNvPr id="48136"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solidFill>
                  <a:schemeClr val="hlink"/>
                </a:solidFill>
              </a:endParaRPr>
            </a:p>
          </p:txBody>
        </p:sp>
        <p:sp>
          <p:nvSpPr>
            <p:cNvPr id="48137"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solidFill>
                  <a:schemeClr val="accent2"/>
                </a:solidFill>
              </a:endParaRPr>
            </a:p>
          </p:txBody>
        </p:sp>
        <p:sp>
          <p:nvSpPr>
            <p:cNvPr id="48138"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solidFill>
                  <a:schemeClr val="hlink"/>
                </a:solidFill>
              </a:endParaRPr>
            </a:p>
          </p:txBody>
        </p:sp>
        <p:sp>
          <p:nvSpPr>
            <p:cNvPr id="48139"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z="2400">
                <a:latin typeface="Times New Roman" pitchFamily="18" charset="0"/>
              </a:endParaRPr>
            </a:p>
          </p:txBody>
        </p:sp>
        <p:sp>
          <p:nvSpPr>
            <p:cNvPr id="48140"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solidFill>
                  <a:schemeClr val="accent2"/>
                </a:solidFill>
              </a:endParaRPr>
            </a:p>
          </p:txBody>
        </p:sp>
        <p:sp>
          <p:nvSpPr>
            <p:cNvPr id="48141"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solidFill>
                  <a:schemeClr val="accent2"/>
                </a:solidFill>
              </a:endParaRPr>
            </a:p>
          </p:txBody>
        </p:sp>
      </p:grpSp>
      <p:sp>
        <p:nvSpPr>
          <p:cNvPr id="48142" name="Rectangle 14"/>
          <p:cNvSpPr>
            <a:spLocks noGrp="1" noChangeArrowheads="1"/>
          </p:cNvSpPr>
          <p:nvPr>
            <p:ph type="title"/>
          </p:nvPr>
        </p:nvSpPr>
        <p:spPr bwMode="auto">
          <a:xfrm>
            <a:off x="495300" y="457200"/>
            <a:ext cx="8915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48143" name="Rectangle 15"/>
          <p:cNvSpPr>
            <a:spLocks noGrp="1" noChangeArrowheads="1"/>
          </p:cNvSpPr>
          <p:nvPr>
            <p:ph type="body" idx="1"/>
          </p:nvPr>
        </p:nvSpPr>
        <p:spPr bwMode="auto">
          <a:xfrm>
            <a:off x="495300" y="1981200"/>
            <a:ext cx="89154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8144" name="Rectangle 16"/>
          <p:cNvSpPr>
            <a:spLocks noGrp="1" noChangeArrowheads="1"/>
          </p:cNvSpPr>
          <p:nvPr>
            <p:ph type="dt" sz="half" idx="2"/>
          </p:nvPr>
        </p:nvSpPr>
        <p:spPr bwMode="auto">
          <a:xfrm>
            <a:off x="495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ja-JP"/>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spd="med"/>
  <p:txStyles>
    <p:titleStyle>
      <a:lvl1pPr algn="l" rtl="0" eaLnBrk="1" fontAlgn="base" hangingPunct="1">
        <a:spcBef>
          <a:spcPct val="0"/>
        </a:spcBef>
        <a:spcAft>
          <a:spcPct val="0"/>
        </a:spcAft>
        <a:defRPr kumimoji="1" sz="4400">
          <a:solidFill>
            <a:schemeClr val="tx1"/>
          </a:solidFill>
          <a:latin typeface="+mj-lt"/>
          <a:ea typeface="+mj-ea"/>
          <a:cs typeface="+mj-cs"/>
        </a:defRPr>
      </a:lvl1pPr>
      <a:lvl2pPr algn="l" rtl="0" eaLnBrk="1" fontAlgn="base" hangingPunct="1">
        <a:spcBef>
          <a:spcPct val="0"/>
        </a:spcBef>
        <a:spcAft>
          <a:spcPct val="0"/>
        </a:spcAft>
        <a:defRPr kumimoji="1" sz="4400">
          <a:solidFill>
            <a:schemeClr val="tx1"/>
          </a:solidFill>
          <a:latin typeface="Arial" charset="0"/>
        </a:defRPr>
      </a:lvl2pPr>
      <a:lvl3pPr algn="l" rtl="0" eaLnBrk="1" fontAlgn="base" hangingPunct="1">
        <a:spcBef>
          <a:spcPct val="0"/>
        </a:spcBef>
        <a:spcAft>
          <a:spcPct val="0"/>
        </a:spcAft>
        <a:defRPr kumimoji="1" sz="4400">
          <a:solidFill>
            <a:schemeClr val="tx1"/>
          </a:solidFill>
          <a:latin typeface="Arial" charset="0"/>
        </a:defRPr>
      </a:lvl3pPr>
      <a:lvl4pPr algn="l" rtl="0" eaLnBrk="1" fontAlgn="base" hangingPunct="1">
        <a:spcBef>
          <a:spcPct val="0"/>
        </a:spcBef>
        <a:spcAft>
          <a:spcPct val="0"/>
        </a:spcAft>
        <a:defRPr kumimoji="1" sz="4400">
          <a:solidFill>
            <a:schemeClr val="tx1"/>
          </a:solidFill>
          <a:latin typeface="Arial" charset="0"/>
        </a:defRPr>
      </a:lvl4pPr>
      <a:lvl5pPr algn="l" rtl="0" eaLnBrk="1" fontAlgn="base" hangingPunct="1">
        <a:spcBef>
          <a:spcPct val="0"/>
        </a:spcBef>
        <a:spcAft>
          <a:spcPct val="0"/>
        </a:spcAft>
        <a:defRPr kumimoji="1" sz="4400">
          <a:solidFill>
            <a:schemeClr val="tx1"/>
          </a:solidFill>
          <a:latin typeface="Arial" charset="0"/>
        </a:defRPr>
      </a:lvl5pPr>
      <a:lvl6pPr marL="457200" algn="l" rtl="0" eaLnBrk="1" fontAlgn="base" hangingPunct="1">
        <a:spcBef>
          <a:spcPct val="0"/>
        </a:spcBef>
        <a:spcAft>
          <a:spcPct val="0"/>
        </a:spcAft>
        <a:defRPr kumimoji="1" sz="4400">
          <a:solidFill>
            <a:schemeClr val="tx1"/>
          </a:solidFill>
          <a:latin typeface="Arial" charset="0"/>
        </a:defRPr>
      </a:lvl6pPr>
      <a:lvl7pPr marL="914400" algn="l" rtl="0" eaLnBrk="1" fontAlgn="base" hangingPunct="1">
        <a:spcBef>
          <a:spcPct val="0"/>
        </a:spcBef>
        <a:spcAft>
          <a:spcPct val="0"/>
        </a:spcAft>
        <a:defRPr kumimoji="1" sz="4400">
          <a:solidFill>
            <a:schemeClr val="tx1"/>
          </a:solidFill>
          <a:latin typeface="Arial" charset="0"/>
        </a:defRPr>
      </a:lvl7pPr>
      <a:lvl8pPr marL="1371600" algn="l" rtl="0" eaLnBrk="1" fontAlgn="base" hangingPunct="1">
        <a:spcBef>
          <a:spcPct val="0"/>
        </a:spcBef>
        <a:spcAft>
          <a:spcPct val="0"/>
        </a:spcAft>
        <a:defRPr kumimoji="1" sz="4400">
          <a:solidFill>
            <a:schemeClr val="tx1"/>
          </a:solidFill>
          <a:latin typeface="Arial" charset="0"/>
        </a:defRPr>
      </a:lvl8pPr>
      <a:lvl9pPr marL="1828800" algn="l" rtl="0" eaLnBrk="1" fontAlgn="base" hangingPunct="1">
        <a:spcBef>
          <a:spcPct val="0"/>
        </a:spcBef>
        <a:spcAft>
          <a:spcPct val="0"/>
        </a:spcAft>
        <a:defRPr kumimoji="1" sz="4400">
          <a:solidFill>
            <a:schemeClr val="tx1"/>
          </a:solidFill>
          <a:latin typeface="Arial"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kumimoji="1" sz="28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kumimoji="1" sz="24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kumimoji="1"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ogle.co.jp/url?sa=i&amp;rct=j&amp;q=&amp;esrc=s&amp;source=images&amp;cd=&amp;cad=rja&amp;uact=8&amp;ved=2ahUKEwjOnKOKtabhAhWUQN4KHUVGCE0QjRx6BAgBEAU&amp;url=https://www.irasutoya.com/2012/11/blog-post_7394.html&amp;psig=AOvVaw3vTEeuP-cmesKTx6x7fy7r&amp;ust=155391672182713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hyperlink" Target="https://www.google.co.jp/url?sa=i&amp;rct=j&amp;q=&amp;esrc=s&amp;source=images&amp;cd=&amp;cad=rja&amp;uact=8&amp;ved=2ahUKEwiA8MrMkfTfAhUb97wKHWkiBSIQjRx6BAgBEAU&amp;url=https://jp.123rf.com/photo_22197166_%E3%82%BD%E3%83%BC%E3%82%B7%E3%83%A3%E3%83%AB-%E3%83%8D%E3%83%83%E3%83%88%E3%83%AF%E3%83%BC%E3%82%AF%E9%9B%BB%E7%90%83%E3%82%A2%E3%82%A4%E3%83%87%E3%82%A2-%E3%83%99%E3%82%AF%E3%83%88%E3%83%AB-%E3%82%A4%E3%83%A9%E3%82%B9%E3%83%88.html&amp;psig=AOvVaw1mFom-mHKhpqdesLlMkb9v&amp;ust=1547791148462396" TargetMode="External"/><Relationship Id="rId13" Type="http://schemas.openxmlformats.org/officeDocument/2006/relationships/image" Target="../media/image13.jpe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hyperlink" Target="http://www.google.co.jp/url?sa=i&amp;rct=j&amp;q=&amp;esrc=s&amp;source=images&amp;cd=&amp;cad=rja&amp;uact=8&amp;ved=2ahUKEwiW9vvEkvTfAhUBf7wKHWuLCiAQjRx6BAgBEAU&amp;url=http://www.seven-studio.net/works/index.html&amp;psig=AOvVaw1I-AcBV4M5kJ8oHiOCFGQf&amp;ust=1547791379287013"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12.png"/><Relationship Id="rId5" Type="http://schemas.openxmlformats.org/officeDocument/2006/relationships/diagramQuickStyle" Target="../diagrams/quickStyle2.xml"/><Relationship Id="rId10" Type="http://schemas.openxmlformats.org/officeDocument/2006/relationships/hyperlink" Target="https://www.google.co.jp/url?sa=i&amp;rct=j&amp;q=&amp;esrc=s&amp;source=images&amp;cd=&amp;cad=rja&amp;uact=8&amp;ved=2ahUKEwi_nrP3kfTfAhXKULwKHZ1jBZMQjRx6BAgBEAU&amp;url=https://www.irasutoya.com/2018/06/blog-post_882.html&amp;psig=AOvVaw22pSY3Ks0EoBSbmSj-FOk8&amp;ust=1547791258563693" TargetMode="External"/><Relationship Id="rId4" Type="http://schemas.openxmlformats.org/officeDocument/2006/relationships/diagramLayout" Target="../diagrams/layout2.xml"/><Relationship Id="rId9"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hyperlink" Target="http://www.google.co.jp/url?sa=i&amp;rct=j&amp;q=&amp;esrc=s&amp;source=images&amp;cd=&amp;cad=rja&amp;uact=8&amp;ved=2ahUKEwjhz8Sj_KjhAhUb7mEKHcJgBiAQjRx6BAgBEAU&amp;url=http://www.aomori-life.jp/pamphlet/pamphlet.php?city%3D500&amp;psig=AOvVaw1THuxAkXDwHE3WX6QDe1vM&amp;ust=1554004561705862" TargetMode="External"/><Relationship Id="rId3" Type="http://schemas.openxmlformats.org/officeDocument/2006/relationships/hyperlink" Target="https://www.google.co.jp/url?sa=i&amp;rct=j&amp;q=&amp;esrc=s&amp;source=images&amp;cd=&amp;cad=rja&amp;uact=8&amp;ved=2ahUKEwjq5LKj-6jhAhVWfXAKHWjTCqEQjRx6BAgBEAU&amp;url=https://matome.naver.jp/odai/2135330657246443801&amp;psig=AOvVaw2vUiE_Yi3jQD4qtTWYwUoe&amp;ust=1554004293928209" TargetMode="External"/><Relationship Id="rId7" Type="http://schemas.openxmlformats.org/officeDocument/2006/relationships/hyperlink" Target="https://illustimage.com/?id=6845" TargetMode="External"/><Relationship Id="rId12"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hyperlink" Target="http://www.google.co.jp/url?sa=i&amp;rct=j&amp;q=&amp;esrc=s&amp;source=images&amp;cd=&amp;cad=rja&amp;uact=8&amp;ved=2ahUKEwjrtv6N_KjhAhWUHHAKHaU-DTcQjRx6BAgBEAU&amp;url=/url?sa%3Di%26rct%3Dj%26q%3D%26esrc%3Ds%26source%3Dimages%26cd%3D%26ved%3D%26url%3Dhttps://kadenfan.hitachi.co.jp/range/recipe/mro-vs7/h030.html%26psig%3DAOvVaw2pivbI3hqvsIfCLgWt0KSw%26ust%3D1554004509934819&amp;psig=AOvVaw2pivbI3hqvsIfCLgWt0KSw&amp;ust=1554004509934819" TargetMode="External"/><Relationship Id="rId5" Type="http://schemas.openxmlformats.org/officeDocument/2006/relationships/hyperlink" Target="https://www.google.co.jp/url?sa=i&amp;rct=j&amp;q=&amp;esrc=s&amp;source=images&amp;cd=&amp;cad=rja&amp;uact=8&amp;ved=2ahUKEwi1i5y5-6jhAhVGUd4KHRDkC38QjRx6BAgBEAU&amp;url=https://matome.naver.jp/odai/2142761864543398001&amp;psig=AOvVaw1l7P9Rnd_GHvHOcUqnH2q7&amp;ust=1554004334113368" TargetMode="External"/><Relationship Id="rId10" Type="http://schemas.openxmlformats.org/officeDocument/2006/relationships/image" Target="../media/image18.png"/><Relationship Id="rId4" Type="http://schemas.openxmlformats.org/officeDocument/2006/relationships/image" Target="../media/image15.jpeg"/><Relationship Id="rId9" Type="http://schemas.openxmlformats.org/officeDocument/2006/relationships/hyperlink" Target="https://www.google.co.jp/url?sa=i&amp;rct=j&amp;q=&amp;esrc=s&amp;source=images&amp;cd=&amp;cad=rja&amp;uact=8&amp;ved=&amp;url=https://ja-jp.facebook.com/pages/Apple-Fifth-Avenue/167975479886317&amp;psig=AOvVaw14iSJhNrNg6C3jzvivPHFe&amp;ust=1554004415162502" TargetMode="External"/><Relationship Id="rId1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google.co.jp/url?sa=i&amp;rct=j&amp;q=&amp;esrc=s&amp;source=images&amp;cd=&amp;cad=rja&amp;uact=8&amp;ved=2ahUKEwjVlNjep6ThAhUbHXAKHS5MA1YQjRx6BAgBEAU&amp;url=https://swingroot.com/kj-method/&amp;psig=AOvVaw00BzFpWeDPVa_LUbsJ9IJT&amp;ust=1553844415029985"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google.co.jp/url?sa=i&amp;rct=j&amp;q=&amp;esrc=s&amp;source=images&amp;cd=&amp;cad=rja&amp;uact=8&amp;ved=2ahUKEwj8hongpaThAhWOH3AKHQuNDtIQjRx6BAgBEAU&amp;url=https://souzokubible.com/tax/investigation/how-to-cope-with-tax-investigation/%E7%A8%8E%E5%8B%99%E8%AA%BF%E6%9F%BB%E3%82%A4%E3%83%A9%E3%82%B9%E3%83%88/&amp;psig=AOvVaw2fW9wWkhMXz1xXxqKsC6NV&amp;ust=1553843882095384" TargetMode="External"/><Relationship Id="rId7" Type="http://schemas.openxmlformats.org/officeDocument/2006/relationships/hyperlink" Target="https://www.google.co.jp/url?sa=i&amp;rct=j&amp;q=&amp;esrc=s&amp;source=images&amp;cd=&amp;cad=rja&amp;uact=8&amp;ved=2ahUKEwjVlNjep6ThAhUbHXAKHS5MA1YQjRx6BAgBEAU&amp;url=https://swingroot.com/kj-method/&amp;psig=AOvVaw00BzFpWeDPVa_LUbsJ9IJT&amp;ust=1553844415029985"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gif"/><Relationship Id="rId11" Type="http://schemas.openxmlformats.org/officeDocument/2006/relationships/image" Target="../media/image5.png"/><Relationship Id="rId5" Type="http://schemas.openxmlformats.org/officeDocument/2006/relationships/hyperlink" Target="https://www.google.co.jp/url?sa=i&amp;rct=j&amp;q=&amp;esrc=s&amp;source=images&amp;cd=&amp;cad=rja&amp;uact=8&amp;ved=2ahUKEwiYo7L8pqThAhWJfd4KHbEuDEgQjRx6BAgBEAU&amp;url=https://allabout.co.jp/gm/gc/24757/&amp;psig=AOvVaw392CWRo_wXc_nmNvmYwOgF&amp;ust=1553844219703277" TargetMode="External"/><Relationship Id="rId10" Type="http://schemas.openxmlformats.org/officeDocument/2006/relationships/hyperlink" Target="https://www.google.co.jp/url?sa=i&amp;rct=j&amp;q=&amp;esrc=s&amp;source=images&amp;cd=&amp;cad=rja&amp;uact=8&amp;ved=2ahUKEwjsqvinqaThAhUD7mEKHWI_AaAQjRx6BAgBEAU&amp;url=https://www.irasutoya.com/2017/12/blog-post_250.html&amp;psig=AOvVaw3QuXNOPdoTXEU1ym5uszDC&amp;ust=1553844856099269" TargetMode="External"/><Relationship Id="rId4" Type="http://schemas.openxmlformats.org/officeDocument/2006/relationships/image" Target="../media/image1.jpeg"/><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www.google.co.jp/url?sa=i&amp;rct=j&amp;q=&amp;esrc=s&amp;source=images&amp;cd=&amp;cad=rja&amp;uact=8&amp;ved=2ahUKEwjl9c_sqaThAhUJPnAKHZkgAuEQjRx6BAgBEAU&amp;url=http://freebies-db.com/free-illustration-whiteboard-memo-woman-irasutoya.html&amp;psig=AOvVaw2r3BtFuDLcGj5y-ZnFrWLb&amp;ust=1553844981821993" TargetMode="External"/><Relationship Id="rId7" Type="http://schemas.openxmlformats.org/officeDocument/2006/relationships/hyperlink" Target="https://www.google.co.jp/url?sa=i&amp;rct=j&amp;q=&amp;esrc=s&amp;source=images&amp;cd=&amp;cad=rja&amp;uact=8&amp;ved=2ahUKEwieicCltKbhAhWFH3AKHSNxCuwQjRx6BAgBEAU&amp;url=https://www.irasutoya.com/2017/06/blog-post_89.html&amp;psig=AOvVaw0n3DQyxO-7XIb9CEB_lsuB&amp;ust=1553916353169053"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s://www.google.co.jp/url?sa=i&amp;rct=j&amp;q=&amp;esrc=s&amp;source=images&amp;cd=&amp;cad=rja&amp;uact=8&amp;ved=2ahUKEwihmPe7qqThAhXOfXAKHRflBj8QjRx6BAgBEAU&amp;url=https://www.sozailab.jp/sozai/detail/12705/&amp;psig=AOvVaw0Mz4BStmMsEFaWBZPmQ-VG&amp;ust=1553845159011615" TargetMode="External"/><Relationship Id="rId10" Type="http://schemas.openxmlformats.org/officeDocument/2006/relationships/image" Target="../media/image9.png"/><Relationship Id="rId4" Type="http://schemas.openxmlformats.org/officeDocument/2006/relationships/image" Target="../media/image6.jpeg"/><Relationship Id="rId9" Type="http://schemas.openxmlformats.org/officeDocument/2006/relationships/hyperlink" Target="http://www.google.co.jp/url?sa=i&amp;rct=j&amp;q=&amp;esrc=s&amp;source=images&amp;cd=&amp;cad=rja&amp;uact=8&amp;ved=2ahUKEwj55Jm6tKbhAhUdyIsBHQ7hC0UQjRx6BAgBEAU&amp;url=http://www.hama-f.co.jp/%E8%AA%BF%E6%9F%BB%20(2)1.html&amp;psig=AOvVaw00vdrjQLQbG9bhOy5lhk5P&amp;ust=155391655304090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3217863" y="2501225"/>
            <a:ext cx="6526212" cy="861774"/>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spAutoFit/>
          </a:bodyPr>
          <a:lstStyle/>
          <a:p>
            <a:r>
              <a:rPr lang="ja-JP" altLang="en-US" dirty="0" smtClean="0">
                <a:ea typeface="ＭＳ Ｐゴシック" pitchFamily="50" charset="-128"/>
              </a:rPr>
              <a:t>議論技術１</a:t>
            </a:r>
            <a:endParaRPr lang="ja-JP" altLang="en-US" dirty="0">
              <a:ea typeface="ＭＳ Ｐゴシック" pitchFamily="50" charset="-128"/>
            </a:endParaRPr>
          </a:p>
        </p:txBody>
      </p:sp>
      <p:sp>
        <p:nvSpPr>
          <p:cNvPr id="35845" name="Rectangle 5"/>
          <p:cNvSpPr>
            <a:spLocks noChangeArrowheads="1"/>
          </p:cNvSpPr>
          <p:nvPr/>
        </p:nvSpPr>
        <p:spPr bwMode="auto">
          <a:xfrm>
            <a:off x="3302000" y="1066800"/>
            <a:ext cx="460332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ja-JP" altLang="en-US" sz="2800" b="1" dirty="0">
                <a:solidFill>
                  <a:schemeClr val="accent2"/>
                </a:solidFill>
              </a:rPr>
              <a:t>高津</a:t>
            </a:r>
            <a:r>
              <a:rPr lang="ja-JP" altLang="en-US" sz="2800" b="1" dirty="0" smtClean="0">
                <a:solidFill>
                  <a:schemeClr val="accent2"/>
                </a:solidFill>
              </a:rPr>
              <a:t>高校｜課題研究基礎</a:t>
            </a:r>
            <a:endParaRPr lang="en-US" altLang="ja-JP" sz="2800" b="1" dirty="0">
              <a:solidFill>
                <a:schemeClr val="accent2"/>
              </a:solidFill>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３</a:t>
            </a:r>
            <a:r>
              <a:rPr kumimoji="1" lang="ja-JP" altLang="en-US" dirty="0" smtClean="0"/>
              <a:t>．議論実習</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sz="4000" dirty="0" smtClean="0"/>
              <a:t>「文化祭クラス企画を計画する」</a:t>
            </a:r>
            <a:endParaRPr lang="ja-JP" altLang="en-US" sz="4000" dirty="0"/>
          </a:p>
          <a:p>
            <a:pPr marL="0" indent="0">
              <a:buNone/>
            </a:pPr>
            <a:endParaRPr kumimoji="1" lang="ja-JP" altLang="en-US" sz="4000" dirty="0"/>
          </a:p>
        </p:txBody>
      </p:sp>
      <p:pic>
        <p:nvPicPr>
          <p:cNvPr id="2050" name="Picture 2" descr="「文化祭　イラスト」の画像検索結果">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93160" y="3469448"/>
            <a:ext cx="2664296" cy="2389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669199"/>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実習</a:t>
            </a:r>
            <a:r>
              <a:rPr kumimoji="1" lang="ja-JP" altLang="en-US" dirty="0" smtClean="0"/>
              <a:t>の流れ</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606051884"/>
              </p:ext>
            </p:extLst>
          </p:nvPr>
        </p:nvGraphicFramePr>
        <p:xfrm>
          <a:off x="495300" y="1981200"/>
          <a:ext cx="697798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アイデア　イラスト」の画像検索結果">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21299" y="548680"/>
            <a:ext cx="2253258" cy="22532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彫刻　イラスト」の画像検索結果">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58333" y="2452253"/>
            <a:ext cx="2016224" cy="20162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スピーチ　イラスト」の画像検索結果">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15450" y="4452420"/>
            <a:ext cx="2301990" cy="1484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71802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graphicEl>
                                              <a:dgm id="{E30B7961-4F0D-4EF3-958C-3E63C9B4C92B}"/>
                                            </p:graphicEl>
                                          </p:spTgt>
                                        </p:tgtEl>
                                        <p:attrNameLst>
                                          <p:attrName>style.visibility</p:attrName>
                                        </p:attrNameLst>
                                      </p:cBhvr>
                                      <p:to>
                                        <p:strVal val="visible"/>
                                      </p:to>
                                    </p:set>
                                    <p:animEffect transition="in" filter="barn(inVertical)">
                                      <p:cBhvr>
                                        <p:cTn id="7" dur="500"/>
                                        <p:tgtEl>
                                          <p:spTgt spid="4">
                                            <p:graphicEl>
                                              <a:dgm id="{E30B7961-4F0D-4EF3-958C-3E63C9B4C92B}"/>
                                            </p:graphic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graphicEl>
                                              <a:dgm id="{BA04D8BA-032A-4515-84FF-4E43781A6BD0}"/>
                                            </p:graphicEl>
                                          </p:spTgt>
                                        </p:tgtEl>
                                        <p:attrNameLst>
                                          <p:attrName>style.visibility</p:attrName>
                                        </p:attrNameLst>
                                      </p:cBhvr>
                                      <p:to>
                                        <p:strVal val="visible"/>
                                      </p:to>
                                    </p:set>
                                    <p:animEffect transition="in" filter="barn(inVertical)">
                                      <p:cBhvr>
                                        <p:cTn id="10" dur="500"/>
                                        <p:tgtEl>
                                          <p:spTgt spid="4">
                                            <p:graphicEl>
                                              <a:dgm id="{BA04D8BA-032A-4515-84FF-4E43781A6BD0}"/>
                                            </p:graphic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wipe(down)">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graphicEl>
                                              <a:dgm id="{F7FAD492-3923-4720-9D11-FBF23046DF47}"/>
                                            </p:graphicEl>
                                          </p:spTgt>
                                        </p:tgtEl>
                                        <p:attrNameLst>
                                          <p:attrName>style.visibility</p:attrName>
                                        </p:attrNameLst>
                                      </p:cBhvr>
                                      <p:to>
                                        <p:strVal val="visible"/>
                                      </p:to>
                                    </p:set>
                                    <p:animEffect transition="in" filter="barn(inVertical)">
                                      <p:cBhvr>
                                        <p:cTn id="18" dur="500"/>
                                        <p:tgtEl>
                                          <p:spTgt spid="4">
                                            <p:graphicEl>
                                              <a:dgm id="{F7FAD492-3923-4720-9D11-FBF23046DF47}"/>
                                            </p:graphic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4">
                                            <p:graphicEl>
                                              <a:dgm id="{4FBD3DD4-B471-48A1-801F-02DC54889E2D}"/>
                                            </p:graphicEl>
                                          </p:spTgt>
                                        </p:tgtEl>
                                        <p:attrNameLst>
                                          <p:attrName>style.visibility</p:attrName>
                                        </p:attrNameLst>
                                      </p:cBhvr>
                                      <p:to>
                                        <p:strVal val="visible"/>
                                      </p:to>
                                    </p:set>
                                    <p:animEffect transition="in" filter="barn(inVertical)">
                                      <p:cBhvr>
                                        <p:cTn id="21" dur="500"/>
                                        <p:tgtEl>
                                          <p:spTgt spid="4">
                                            <p:graphicEl>
                                              <a:dgm id="{4FBD3DD4-B471-48A1-801F-02DC54889E2D}"/>
                                            </p:graphic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wipe(down)">
                                      <p:cBhvr>
                                        <p:cTn id="24" dur="500"/>
                                        <p:tgtEl>
                                          <p:spTgt spid="102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
                                            <p:graphicEl>
                                              <a:dgm id="{7E463FC9-3DF1-4479-A792-2E1B7A455198}"/>
                                            </p:graphicEl>
                                          </p:spTgt>
                                        </p:tgtEl>
                                        <p:attrNameLst>
                                          <p:attrName>style.visibility</p:attrName>
                                        </p:attrNameLst>
                                      </p:cBhvr>
                                      <p:to>
                                        <p:strVal val="visible"/>
                                      </p:to>
                                    </p:set>
                                    <p:animEffect transition="in" filter="barn(inVertical)">
                                      <p:cBhvr>
                                        <p:cTn id="29" dur="500"/>
                                        <p:tgtEl>
                                          <p:spTgt spid="4">
                                            <p:graphicEl>
                                              <a:dgm id="{7E463FC9-3DF1-4479-A792-2E1B7A455198}"/>
                                            </p:graphicEl>
                                          </p:spTgt>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4">
                                            <p:graphicEl>
                                              <a:dgm id="{D90F4E74-E731-4F17-A945-C7F33439E06D}"/>
                                            </p:graphicEl>
                                          </p:spTgt>
                                        </p:tgtEl>
                                        <p:attrNameLst>
                                          <p:attrName>style.visibility</p:attrName>
                                        </p:attrNameLst>
                                      </p:cBhvr>
                                      <p:to>
                                        <p:strVal val="visible"/>
                                      </p:to>
                                    </p:set>
                                    <p:animEffect transition="in" filter="barn(inVertical)">
                                      <p:cBhvr>
                                        <p:cTn id="32" dur="500"/>
                                        <p:tgtEl>
                                          <p:spTgt spid="4">
                                            <p:graphicEl>
                                              <a:dgm id="{D90F4E74-E731-4F17-A945-C7F33439E06D}"/>
                                            </p:graphic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1030"/>
                                        </p:tgtEl>
                                        <p:attrNameLst>
                                          <p:attrName>style.visibility</p:attrName>
                                        </p:attrNameLst>
                                      </p:cBhvr>
                                      <p:to>
                                        <p:strVal val="visible"/>
                                      </p:to>
                                    </p:set>
                                    <p:animEffect transition="in" filter="wipe(down)">
                                      <p:cBhvr>
                                        <p:cTn id="35"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Ⅰ</a:t>
            </a:r>
            <a:r>
              <a:rPr lang="ja-JP" altLang="en-US" dirty="0" err="1"/>
              <a:t>．</a:t>
            </a:r>
            <a:r>
              <a:rPr kumimoji="1" lang="ja-JP" altLang="en-US" dirty="0" smtClean="0"/>
              <a:t>アイデアの拡張</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sz="4000" dirty="0"/>
              <a:t> </a:t>
            </a:r>
            <a:r>
              <a:rPr lang="ja-JP" altLang="en-US" sz="4000" dirty="0" smtClean="0"/>
              <a:t> </a:t>
            </a:r>
            <a:r>
              <a:rPr kumimoji="1" lang="ja-JP" altLang="en-US" sz="4000" dirty="0" smtClean="0"/>
              <a:t>①個人で</a:t>
            </a:r>
            <a:r>
              <a:rPr kumimoji="1" lang="ja-JP" altLang="en-US" sz="4000" dirty="0" smtClean="0">
                <a:solidFill>
                  <a:srgbClr val="FF0000"/>
                </a:solidFill>
              </a:rPr>
              <a:t>マインドマップ</a:t>
            </a:r>
            <a:r>
              <a:rPr kumimoji="1" lang="ja-JP" altLang="en-US" sz="4000" dirty="0" smtClean="0"/>
              <a:t>を作成する</a:t>
            </a:r>
            <a:endParaRPr kumimoji="1" lang="en-US" altLang="ja-JP" sz="4000" dirty="0" smtClean="0"/>
          </a:p>
        </p:txBody>
      </p:sp>
    </p:spTree>
    <p:extLst>
      <p:ext uri="{BB962C8B-B14F-4D97-AF65-F5344CB8AC3E}">
        <p14:creationId xmlns:p14="http://schemas.microsoft.com/office/powerpoint/2010/main" val="4038448154"/>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マインドマップ</a:t>
            </a:r>
            <a:endParaRPr kumimoji="1" lang="ja-JP" altLang="en-US" dirty="0"/>
          </a:p>
        </p:txBody>
      </p:sp>
      <p:sp>
        <p:nvSpPr>
          <p:cNvPr id="3" name="コンテンツ プレースホルダー 2"/>
          <p:cNvSpPr>
            <a:spLocks noGrp="1"/>
          </p:cNvSpPr>
          <p:nvPr>
            <p:ph idx="1"/>
          </p:nvPr>
        </p:nvSpPr>
        <p:spPr/>
        <p:txBody>
          <a:bodyPr/>
          <a:lstStyle/>
          <a:p>
            <a:r>
              <a:rPr lang="ja-JP" altLang="ja-JP" dirty="0"/>
              <a:t>アイデアを広げようとするテーマを中心の図形に書き込み、関連するアイデアを階層化した放射状の曲線で</a:t>
            </a:r>
            <a:r>
              <a:rPr lang="ja-JP" altLang="ja-JP" dirty="0" smtClean="0"/>
              <a:t>表現</a:t>
            </a:r>
            <a:endParaRPr lang="en-US" altLang="ja-JP" dirty="0" smtClean="0"/>
          </a:p>
          <a:p>
            <a:pPr marL="0" indent="0">
              <a:buNone/>
            </a:pPr>
            <a:r>
              <a:rPr lang="ja-JP" altLang="en-US" dirty="0"/>
              <a:t>　</a:t>
            </a:r>
            <a:r>
              <a:rPr lang="ja-JP" altLang="ja-JP" dirty="0" smtClean="0"/>
              <a:t>して</a:t>
            </a:r>
            <a:r>
              <a:rPr lang="ja-JP" altLang="ja-JP" dirty="0"/>
              <a:t>いくことで</a:t>
            </a:r>
            <a:r>
              <a:rPr lang="ja-JP" altLang="ja-JP" dirty="0" smtClean="0"/>
              <a:t>可視化</a:t>
            </a:r>
            <a:endParaRPr lang="en-US" altLang="ja-JP" dirty="0" smtClean="0"/>
          </a:p>
          <a:p>
            <a:pPr marL="0" indent="0">
              <a:buNone/>
            </a:pPr>
            <a:r>
              <a:rPr lang="ja-JP" altLang="en-US" dirty="0"/>
              <a:t>　</a:t>
            </a:r>
            <a:r>
              <a:rPr lang="ja-JP" altLang="ja-JP" dirty="0" smtClean="0"/>
              <a:t>し</a:t>
            </a:r>
            <a:r>
              <a:rPr lang="ja-JP" altLang="ja-JP" dirty="0"/>
              <a:t>、整理していく</a:t>
            </a:r>
            <a:r>
              <a:rPr lang="ja-JP" altLang="ja-JP" dirty="0" smtClean="0"/>
              <a:t>方法</a:t>
            </a:r>
            <a:endParaRPr kumimoji="1" lang="ja-JP" altLang="en-US"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9024" y="3093941"/>
            <a:ext cx="4248472" cy="3207455"/>
          </a:xfrm>
          <a:prstGeom prst="rect">
            <a:avLst/>
          </a:prstGeom>
        </p:spPr>
      </p:pic>
    </p:spTree>
    <p:extLst>
      <p:ext uri="{BB962C8B-B14F-4D97-AF65-F5344CB8AC3E}">
        <p14:creationId xmlns:p14="http://schemas.microsoft.com/office/powerpoint/2010/main" val="182882863"/>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例</a:t>
            </a:r>
            <a:endParaRPr kumimoji="1" lang="ja-JP" altLang="en-US" dirty="0"/>
          </a:p>
        </p:txBody>
      </p:sp>
      <p:sp>
        <p:nvSpPr>
          <p:cNvPr id="4" name="テキスト ボックス 3"/>
          <p:cNvSpPr txBox="1"/>
          <p:nvPr/>
        </p:nvSpPr>
        <p:spPr>
          <a:xfrm>
            <a:off x="4304928" y="3278887"/>
            <a:ext cx="1519968" cy="707886"/>
          </a:xfrm>
          <a:prstGeom prst="rect">
            <a:avLst/>
          </a:prstGeom>
          <a:noFill/>
          <a:ln>
            <a:solidFill>
              <a:schemeClr val="tx1"/>
            </a:solidFill>
          </a:ln>
        </p:spPr>
        <p:txBody>
          <a:bodyPr wrap="none" rtlCol="0">
            <a:spAutoFit/>
          </a:bodyPr>
          <a:lstStyle/>
          <a:p>
            <a:r>
              <a:rPr kumimoji="1" lang="ja-JP" altLang="en-US" sz="4000" dirty="0" smtClean="0"/>
              <a:t>りんご</a:t>
            </a:r>
            <a:endParaRPr kumimoji="1" lang="ja-JP" altLang="en-US" sz="4000" dirty="0"/>
          </a:p>
        </p:txBody>
      </p:sp>
      <p:pic>
        <p:nvPicPr>
          <p:cNvPr id="2054" name="Picture 6" descr="「ウサギ　イラスト」の画像検索結果">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4968" y="620688"/>
            <a:ext cx="2857500" cy="197167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白雪姫　イラスト」の画像検索結果">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668" y="2228850"/>
            <a:ext cx="2857500" cy="253365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りんご　イラスト」の画像検索結果">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18773" y="908720"/>
            <a:ext cx="2160240" cy="216024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関連画像">
            <a:hlinkClick r:id="rId9"/>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7393" t="17297" r="26044" b="29375"/>
          <a:stretch/>
        </p:blipFill>
        <p:spPr bwMode="auto">
          <a:xfrm>
            <a:off x="5313040" y="4487024"/>
            <a:ext cx="1853852" cy="212324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アップルパイ」の画像検索結果">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44688" y="4762501"/>
            <a:ext cx="2312976" cy="1703191"/>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青森」の画像検索結果">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93160" y="1790699"/>
            <a:ext cx="3276600" cy="3276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18429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barn(inVertical)">
                                      <p:cBhvr>
                                        <p:cTn id="12" dur="500"/>
                                        <p:tgtEl>
                                          <p:spTgt spid="205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66"/>
                                        </p:tgtEl>
                                        <p:attrNameLst>
                                          <p:attrName>style.visibility</p:attrName>
                                        </p:attrNameLst>
                                      </p:cBhvr>
                                      <p:to>
                                        <p:strVal val="visible"/>
                                      </p:to>
                                    </p:set>
                                    <p:animEffect transition="in" filter="barn(inVertical)">
                                      <p:cBhvr>
                                        <p:cTn id="17" dur="500"/>
                                        <p:tgtEl>
                                          <p:spTgt spid="206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056"/>
                                        </p:tgtEl>
                                        <p:attrNameLst>
                                          <p:attrName>style.visibility</p:attrName>
                                        </p:attrNameLst>
                                      </p:cBhvr>
                                      <p:to>
                                        <p:strVal val="visible"/>
                                      </p:to>
                                    </p:set>
                                    <p:animEffect transition="in" filter="barn(inVertical)">
                                      <p:cBhvr>
                                        <p:cTn id="22" dur="500"/>
                                        <p:tgtEl>
                                          <p:spTgt spid="205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064"/>
                                        </p:tgtEl>
                                        <p:attrNameLst>
                                          <p:attrName>style.visibility</p:attrName>
                                        </p:attrNameLst>
                                      </p:cBhvr>
                                      <p:to>
                                        <p:strVal val="visible"/>
                                      </p:to>
                                    </p:set>
                                    <p:animEffect transition="in" filter="barn(inVertical)">
                                      <p:cBhvr>
                                        <p:cTn id="27" dur="500"/>
                                        <p:tgtEl>
                                          <p:spTgt spid="206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062"/>
                                        </p:tgtEl>
                                        <p:attrNameLst>
                                          <p:attrName>style.visibility</p:attrName>
                                        </p:attrNameLst>
                                      </p:cBhvr>
                                      <p:to>
                                        <p:strVal val="visible"/>
                                      </p:to>
                                    </p:set>
                                    <p:animEffect transition="in" filter="barn(inVertical)">
                                      <p:cBhvr>
                                        <p:cTn id="32" dur="500"/>
                                        <p:tgtEl>
                                          <p:spTgt spid="2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rotWithShape="1">
          <a:blip r:embed="rId3">
            <a:extLst>
              <a:ext uri="{28A0092B-C50C-407E-A947-70E740481C1C}">
                <a14:useLocalDpi xmlns:a14="http://schemas.microsoft.com/office/drawing/2010/main" val="0"/>
              </a:ext>
            </a:extLst>
          </a:blip>
          <a:srcRect l="2586" t="2305" r="4310" b="2920"/>
          <a:stretch/>
        </p:blipFill>
        <p:spPr>
          <a:xfrm>
            <a:off x="848544" y="404664"/>
            <a:ext cx="8352928" cy="6264696"/>
          </a:xfrm>
        </p:spPr>
      </p:pic>
      <p:sp>
        <p:nvSpPr>
          <p:cNvPr id="5" name="テキスト ボックス 4"/>
          <p:cNvSpPr txBox="1"/>
          <p:nvPr/>
        </p:nvSpPr>
        <p:spPr>
          <a:xfrm>
            <a:off x="344488" y="908720"/>
            <a:ext cx="877163" cy="923330"/>
          </a:xfrm>
          <a:prstGeom prst="rect">
            <a:avLst/>
          </a:prstGeom>
          <a:noFill/>
        </p:spPr>
        <p:txBody>
          <a:bodyPr wrap="none" rtlCol="0">
            <a:spAutoFit/>
          </a:bodyPr>
          <a:lstStyle/>
          <a:p>
            <a:r>
              <a:rPr kumimoji="1" lang="ja-JP" altLang="en-US" sz="5400" dirty="0" smtClean="0"/>
              <a:t>例</a:t>
            </a:r>
            <a:endParaRPr kumimoji="1" lang="ja-JP" altLang="en-US" sz="5400" dirty="0"/>
          </a:p>
        </p:txBody>
      </p:sp>
      <p:sp>
        <p:nvSpPr>
          <p:cNvPr id="3" name="楕円 2"/>
          <p:cNvSpPr/>
          <p:nvPr/>
        </p:nvSpPr>
        <p:spPr bwMode="auto">
          <a:xfrm>
            <a:off x="4304928" y="3068960"/>
            <a:ext cx="1584176" cy="1008112"/>
          </a:xfrm>
          <a:prstGeom prst="ellipse">
            <a:avLst/>
          </a:prstGeom>
          <a:noFill/>
          <a:ln w="12700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6" name="四角形吹き出し 5"/>
          <p:cNvSpPr/>
          <p:nvPr/>
        </p:nvSpPr>
        <p:spPr bwMode="auto">
          <a:xfrm>
            <a:off x="3800872" y="2204864"/>
            <a:ext cx="2160240" cy="648072"/>
          </a:xfrm>
          <a:prstGeom prst="wedgeRectCallout">
            <a:avLst>
              <a:gd name="adj1" fmla="val -2877"/>
              <a:gd name="adj2" fmla="val 81842"/>
            </a:avLst>
          </a:prstGeom>
          <a:solidFill>
            <a:srgbClr val="FFFF00"/>
          </a:solidFill>
          <a:ln w="1905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2400" b="0" i="0" u="none" strike="noStrike" cap="none" normalizeH="0" baseline="0" dirty="0" smtClean="0">
                <a:ln>
                  <a:noFill/>
                </a:ln>
                <a:solidFill>
                  <a:srgbClr val="FF0000"/>
                </a:solidFill>
                <a:effectLst/>
                <a:latin typeface="Arial" charset="0"/>
                <a:ea typeface="ＭＳ Ｐゴシック" pitchFamily="50" charset="-128"/>
              </a:rPr>
              <a:t>①メインテーマ</a:t>
            </a:r>
          </a:p>
        </p:txBody>
      </p:sp>
      <p:sp>
        <p:nvSpPr>
          <p:cNvPr id="7" name="楕円 6"/>
          <p:cNvSpPr/>
          <p:nvPr/>
        </p:nvSpPr>
        <p:spPr bwMode="auto">
          <a:xfrm>
            <a:off x="3188804" y="4581128"/>
            <a:ext cx="1116124" cy="792088"/>
          </a:xfrm>
          <a:prstGeom prst="ellipse">
            <a:avLst/>
          </a:prstGeom>
          <a:noFill/>
          <a:ln w="12700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8" name="四角形吹き出し 7"/>
          <p:cNvSpPr/>
          <p:nvPr/>
        </p:nvSpPr>
        <p:spPr bwMode="auto">
          <a:xfrm>
            <a:off x="5025008" y="4653136"/>
            <a:ext cx="3024336" cy="648072"/>
          </a:xfrm>
          <a:prstGeom prst="wedgeRectCallout">
            <a:avLst>
              <a:gd name="adj1" fmla="val -73261"/>
              <a:gd name="adj2" fmla="val -3670"/>
            </a:avLst>
          </a:prstGeom>
          <a:solidFill>
            <a:srgbClr val="FFFF00"/>
          </a:solidFill>
          <a:ln w="1905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2400" b="0" i="0" u="none" strike="noStrike" cap="none" normalizeH="0" baseline="0" dirty="0" smtClean="0">
                <a:ln>
                  <a:noFill/>
                </a:ln>
                <a:solidFill>
                  <a:srgbClr val="FF0000"/>
                </a:solidFill>
                <a:effectLst/>
                <a:latin typeface="Arial" charset="0"/>
                <a:ea typeface="ＭＳ Ｐゴシック" pitchFamily="50" charset="-128"/>
              </a:rPr>
              <a:t>②関係するキーワード</a:t>
            </a:r>
          </a:p>
        </p:txBody>
      </p:sp>
      <p:sp>
        <p:nvSpPr>
          <p:cNvPr id="9" name="楕円 8"/>
          <p:cNvSpPr/>
          <p:nvPr/>
        </p:nvSpPr>
        <p:spPr bwMode="auto">
          <a:xfrm>
            <a:off x="2144688" y="5322804"/>
            <a:ext cx="864096" cy="626476"/>
          </a:xfrm>
          <a:prstGeom prst="ellipse">
            <a:avLst/>
          </a:prstGeom>
          <a:noFill/>
          <a:ln w="12700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10" name="四角形吹き出し 9"/>
          <p:cNvSpPr/>
          <p:nvPr/>
        </p:nvSpPr>
        <p:spPr bwMode="auto">
          <a:xfrm>
            <a:off x="344488" y="4055895"/>
            <a:ext cx="2556284" cy="770492"/>
          </a:xfrm>
          <a:prstGeom prst="wedgeRectCallout">
            <a:avLst>
              <a:gd name="adj1" fmla="val 31160"/>
              <a:gd name="adj2" fmla="val 105417"/>
            </a:avLst>
          </a:prstGeom>
          <a:solidFill>
            <a:srgbClr val="FFFF00"/>
          </a:solidFill>
          <a:ln w="1905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2400" b="0" i="0" u="none" strike="noStrike" cap="none" normalizeH="0" baseline="0" dirty="0" smtClean="0">
                <a:ln>
                  <a:noFill/>
                </a:ln>
                <a:solidFill>
                  <a:srgbClr val="FF0000"/>
                </a:solidFill>
                <a:effectLst/>
                <a:latin typeface="Arial" charset="0"/>
                <a:ea typeface="ＭＳ Ｐゴシック" pitchFamily="50" charset="-128"/>
              </a:rPr>
              <a:t>①②から連想する</a:t>
            </a:r>
            <a:endParaRPr kumimoji="0" lang="en-US" altLang="ja-JP" sz="2400" b="0" i="0" u="none" strike="noStrike" cap="none" normalizeH="0" baseline="0" dirty="0" smtClean="0">
              <a:ln>
                <a:noFill/>
              </a:ln>
              <a:solidFill>
                <a:srgbClr val="FF0000"/>
              </a:solidFill>
              <a:effectLst/>
              <a:latin typeface="Arial" charset="0"/>
              <a:ea typeface="ＭＳ Ｐゴシック" pitchFamily="50" charset="-128"/>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2400" b="0" i="0" u="none" strike="noStrike" cap="none" normalizeH="0" baseline="0" dirty="0" smtClean="0">
                <a:ln>
                  <a:noFill/>
                </a:ln>
                <a:solidFill>
                  <a:srgbClr val="FF0000"/>
                </a:solidFill>
                <a:effectLst/>
                <a:latin typeface="Arial" charset="0"/>
                <a:ea typeface="ＭＳ Ｐゴシック" pitchFamily="50" charset="-128"/>
              </a:rPr>
              <a:t>キーワード</a:t>
            </a:r>
          </a:p>
        </p:txBody>
      </p:sp>
    </p:spTree>
    <p:extLst>
      <p:ext uri="{BB962C8B-B14F-4D97-AF65-F5344CB8AC3E}">
        <p14:creationId xmlns:p14="http://schemas.microsoft.com/office/powerpoint/2010/main" val="428755703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37774" y="547125"/>
            <a:ext cx="5651530" cy="6310875"/>
          </a:xfrm>
        </p:spPr>
      </p:pic>
    </p:spTree>
    <p:extLst>
      <p:ext uri="{BB962C8B-B14F-4D97-AF65-F5344CB8AC3E}">
        <p14:creationId xmlns:p14="http://schemas.microsoft.com/office/powerpoint/2010/main" val="3658976811"/>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extLst>
              <a:ext uri="{28A0092B-C50C-407E-A947-70E740481C1C}">
                <a14:useLocalDpi xmlns:a14="http://schemas.microsoft.com/office/drawing/2010/main" val="0"/>
              </a:ext>
            </a:extLst>
          </a:blip>
          <a:srcRect l="16138" t="2750" b="9051"/>
          <a:stretch/>
        </p:blipFill>
        <p:spPr>
          <a:xfrm>
            <a:off x="1280592" y="548680"/>
            <a:ext cx="7668344" cy="6048672"/>
          </a:xfrm>
          <a:prstGeom prst="rect">
            <a:avLst/>
          </a:prstGeom>
        </p:spPr>
      </p:pic>
    </p:spTree>
    <p:extLst>
      <p:ext uri="{BB962C8B-B14F-4D97-AF65-F5344CB8AC3E}">
        <p14:creationId xmlns:p14="http://schemas.microsoft.com/office/powerpoint/2010/main" val="1060021284"/>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extLst>
              <a:ext uri="{28A0092B-C50C-407E-A947-70E740481C1C}">
                <a14:useLocalDpi xmlns:a14="http://schemas.microsoft.com/office/drawing/2010/main" val="0"/>
              </a:ext>
            </a:extLst>
          </a:blip>
          <a:srcRect l="21651" t="1701"/>
          <a:stretch/>
        </p:blipFill>
        <p:spPr>
          <a:xfrm>
            <a:off x="1640632" y="463636"/>
            <a:ext cx="6768752" cy="6369181"/>
          </a:xfrm>
          <a:prstGeom prst="rect">
            <a:avLst/>
          </a:prstGeom>
        </p:spPr>
      </p:pic>
    </p:spTree>
    <p:extLst>
      <p:ext uri="{BB962C8B-B14F-4D97-AF65-F5344CB8AC3E}">
        <p14:creationId xmlns:p14="http://schemas.microsoft.com/office/powerpoint/2010/main" val="2389486701"/>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83287" y="520842"/>
            <a:ext cx="8915400" cy="1371600"/>
          </a:xfrm>
        </p:spPr>
        <p:txBody>
          <a:bodyPr/>
          <a:lstStyle/>
          <a:p>
            <a:r>
              <a:rPr kumimoji="1" lang="ja-JP" altLang="en-US" dirty="0" smtClean="0"/>
              <a:t>アイデア拡張実習１</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u="sng" dirty="0" smtClean="0"/>
              <a:t>方法</a:t>
            </a:r>
            <a:endParaRPr lang="en-US" altLang="ja-JP" u="sng" dirty="0" smtClean="0"/>
          </a:p>
          <a:p>
            <a:pPr marL="0" indent="0">
              <a:buNone/>
            </a:pPr>
            <a:r>
              <a:rPr lang="ja-JP" altLang="en-US" dirty="0" smtClean="0"/>
              <a:t>「</a:t>
            </a:r>
            <a:r>
              <a:rPr lang="ja-JP" altLang="en-US" dirty="0" smtClean="0"/>
              <a:t>高校生」をテーマにマインドマップを作ってみよう。</a:t>
            </a:r>
            <a:endParaRPr lang="en-US" altLang="ja-JP" dirty="0" smtClean="0"/>
          </a:p>
          <a:p>
            <a:pPr marL="0" indent="0">
              <a:buNone/>
            </a:pPr>
            <a:endParaRPr kumimoji="1" lang="en-US" altLang="ja-JP" dirty="0" smtClean="0"/>
          </a:p>
          <a:p>
            <a:pPr marL="0" indent="0">
              <a:buNone/>
            </a:pPr>
            <a:endParaRPr kumimoji="1" lang="en-US" altLang="ja-JP" dirty="0" smtClean="0"/>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9064" y="3645024"/>
            <a:ext cx="3969623" cy="2996934"/>
          </a:xfrm>
          <a:prstGeom prst="rect">
            <a:avLst/>
          </a:prstGeom>
        </p:spPr>
      </p:pic>
    </p:spTree>
    <p:extLst>
      <p:ext uri="{BB962C8B-B14F-4D97-AF65-F5344CB8AC3E}">
        <p14:creationId xmlns:p14="http://schemas.microsoft.com/office/powerpoint/2010/main" val="2194649552"/>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本日の課題</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ja-JP" altLang="en-US" dirty="0" smtClean="0"/>
              <a:t>①なぜ議論が必要なのか？</a:t>
            </a:r>
            <a:endParaRPr kumimoji="1" lang="en-US" altLang="ja-JP" dirty="0" smtClean="0"/>
          </a:p>
          <a:p>
            <a:pPr marL="0" indent="0">
              <a:buNone/>
            </a:pPr>
            <a:endParaRPr kumimoji="1" lang="en-US" altLang="ja-JP" dirty="0" smtClean="0"/>
          </a:p>
          <a:p>
            <a:pPr marL="0" indent="0">
              <a:buNone/>
            </a:pPr>
            <a:r>
              <a:rPr lang="ja-JP" altLang="en-US" dirty="0" smtClean="0"/>
              <a:t>②アイデアはどのように拡張させるのか？</a:t>
            </a:r>
            <a:endParaRPr lang="en-US" altLang="ja-JP" dirty="0" smtClean="0"/>
          </a:p>
          <a:p>
            <a:pPr marL="0" indent="0">
              <a:buNone/>
            </a:pPr>
            <a:endParaRPr lang="en-US" altLang="ja-JP" dirty="0" smtClean="0"/>
          </a:p>
        </p:txBody>
      </p:sp>
    </p:spTree>
    <p:extLst>
      <p:ext uri="{BB962C8B-B14F-4D97-AF65-F5344CB8AC3E}">
        <p14:creationId xmlns:p14="http://schemas.microsoft.com/office/powerpoint/2010/main" val="3064896311"/>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83287" y="520842"/>
            <a:ext cx="8915400" cy="1371600"/>
          </a:xfrm>
        </p:spPr>
        <p:txBody>
          <a:bodyPr/>
          <a:lstStyle/>
          <a:p>
            <a:r>
              <a:rPr kumimoji="1" lang="ja-JP" altLang="en-US" dirty="0" smtClean="0"/>
              <a:t>アイデア拡張実習２</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u="sng" dirty="0" smtClean="0"/>
              <a:t>方法</a:t>
            </a:r>
            <a:endParaRPr lang="en-US" altLang="ja-JP" u="sng" dirty="0" smtClean="0"/>
          </a:p>
          <a:p>
            <a:pPr marL="0" indent="0">
              <a:buNone/>
            </a:pPr>
            <a:r>
              <a:rPr lang="ja-JP" altLang="en-US" dirty="0" smtClean="0"/>
              <a:t>「文化祭」をテーマに思いつくことをワークシートのマインドマップに書き込み、自分のマインドマップを作ろう。</a:t>
            </a:r>
            <a:endParaRPr lang="en-US" altLang="ja-JP" dirty="0" smtClean="0"/>
          </a:p>
          <a:p>
            <a:pPr marL="0" indent="0">
              <a:buNone/>
            </a:pPr>
            <a:endParaRPr lang="en-US" altLang="ja-JP" dirty="0" smtClean="0"/>
          </a:p>
          <a:p>
            <a:pPr marL="0" indent="0">
              <a:buNone/>
            </a:pPr>
            <a:r>
              <a:rPr lang="ja-JP" altLang="en-US" u="sng" dirty="0" smtClean="0"/>
              <a:t>時間</a:t>
            </a:r>
            <a:endParaRPr lang="en-US" altLang="ja-JP" u="sng" dirty="0" smtClean="0"/>
          </a:p>
          <a:p>
            <a:pPr marL="0" indent="0">
              <a:buNone/>
            </a:pPr>
            <a:r>
              <a:rPr lang="ja-JP" altLang="en-US" dirty="0"/>
              <a:t>７</a:t>
            </a:r>
            <a:r>
              <a:rPr lang="ja-JP" altLang="en-US" dirty="0" smtClean="0"/>
              <a:t>分間</a:t>
            </a:r>
            <a:endParaRPr lang="en-US" altLang="ja-JP" dirty="0" smtClean="0"/>
          </a:p>
          <a:p>
            <a:pPr marL="0" indent="0">
              <a:buNone/>
            </a:pPr>
            <a:endParaRPr kumimoji="1" lang="en-US" altLang="ja-JP" dirty="0" smtClean="0"/>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9064" y="3645024"/>
            <a:ext cx="3969623" cy="2996934"/>
          </a:xfrm>
          <a:prstGeom prst="rect">
            <a:avLst/>
          </a:prstGeom>
        </p:spPr>
      </p:pic>
    </p:spTree>
    <p:extLst>
      <p:ext uri="{BB962C8B-B14F-4D97-AF65-F5344CB8AC3E}">
        <p14:creationId xmlns:p14="http://schemas.microsoft.com/office/powerpoint/2010/main" val="697461950"/>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Ⅰ</a:t>
            </a:r>
            <a:r>
              <a:rPr lang="ja-JP" altLang="en-US" dirty="0" err="1"/>
              <a:t>．</a:t>
            </a:r>
            <a:r>
              <a:rPr kumimoji="1" lang="ja-JP" altLang="en-US" dirty="0" smtClean="0"/>
              <a:t>アイデアの拡張</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sz="4000" dirty="0"/>
              <a:t> </a:t>
            </a:r>
            <a:r>
              <a:rPr lang="ja-JP" altLang="en-US" sz="4000" dirty="0" smtClean="0"/>
              <a:t> </a:t>
            </a:r>
            <a:r>
              <a:rPr kumimoji="1" lang="ja-JP" altLang="en-US" sz="4000" dirty="0" smtClean="0"/>
              <a:t>①個人でマインドマップを作製する</a:t>
            </a:r>
            <a:endParaRPr kumimoji="1" lang="en-US" altLang="ja-JP" sz="4000" dirty="0" smtClean="0"/>
          </a:p>
          <a:p>
            <a:pPr marL="0" indent="0">
              <a:buNone/>
            </a:pPr>
            <a:endParaRPr kumimoji="1" lang="en-US" altLang="ja-JP" sz="4000" dirty="0" smtClean="0"/>
          </a:p>
          <a:p>
            <a:pPr marL="0" indent="0">
              <a:buNone/>
            </a:pPr>
            <a:r>
              <a:rPr lang="ja-JP" altLang="en-US" sz="4000" dirty="0">
                <a:solidFill>
                  <a:srgbClr val="FF0000"/>
                </a:solidFill>
              </a:rPr>
              <a:t> </a:t>
            </a:r>
            <a:r>
              <a:rPr lang="ja-JP" altLang="en-US" sz="4000" dirty="0" smtClean="0">
                <a:solidFill>
                  <a:srgbClr val="FF0000"/>
                </a:solidFill>
              </a:rPr>
              <a:t> </a:t>
            </a:r>
            <a:r>
              <a:rPr lang="ja-JP" altLang="en-US" sz="4000" dirty="0" smtClean="0"/>
              <a:t>②集団で</a:t>
            </a:r>
            <a:r>
              <a:rPr kumimoji="1" lang="ja-JP" altLang="en-US" sz="4000" dirty="0" smtClean="0">
                <a:solidFill>
                  <a:srgbClr val="FF0000"/>
                </a:solidFill>
              </a:rPr>
              <a:t>ブレインストーミング</a:t>
            </a:r>
            <a:r>
              <a:rPr kumimoji="1" lang="ja-JP" altLang="en-US" sz="4000" dirty="0" smtClean="0"/>
              <a:t>しな</a:t>
            </a:r>
            <a:endParaRPr kumimoji="1" lang="en-US" altLang="ja-JP" sz="4000" dirty="0" smtClean="0"/>
          </a:p>
          <a:p>
            <a:pPr marL="0" indent="0">
              <a:buNone/>
            </a:pPr>
            <a:r>
              <a:rPr lang="ja-JP" altLang="en-US" sz="4000" dirty="0"/>
              <a:t>　</a:t>
            </a:r>
            <a:r>
              <a:rPr lang="ja-JP" altLang="en-US" sz="4000" dirty="0" smtClean="0"/>
              <a:t>  </a:t>
            </a:r>
            <a:r>
              <a:rPr kumimoji="1" lang="ja-JP" altLang="en-US" sz="4000" dirty="0" smtClean="0"/>
              <a:t>がら、アイデアを出し合う。</a:t>
            </a:r>
            <a:endParaRPr kumimoji="1" lang="en-US" altLang="ja-JP" sz="4000" dirty="0" smtClean="0"/>
          </a:p>
          <a:p>
            <a:pPr marL="0" indent="0">
              <a:buNone/>
            </a:pPr>
            <a:endParaRPr kumimoji="1" lang="en-US" altLang="ja-JP" sz="4000" dirty="0" smtClean="0"/>
          </a:p>
        </p:txBody>
      </p:sp>
    </p:spTree>
    <p:extLst>
      <p:ext uri="{BB962C8B-B14F-4D97-AF65-F5344CB8AC3E}">
        <p14:creationId xmlns:p14="http://schemas.microsoft.com/office/powerpoint/2010/main" val="272429424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ブレインストーミング</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en-US" altLang="ja-JP" sz="3600" dirty="0" smtClean="0"/>
              <a:t>1941</a:t>
            </a:r>
            <a:r>
              <a:rPr lang="ja-JP" altLang="en-US" sz="3600" dirty="0" smtClean="0"/>
              <a:t>年に開発された問題解決のために新しい発想を生み出すための会議の方法</a:t>
            </a:r>
            <a:endParaRPr lang="en-US" altLang="ja-JP" sz="3600" dirty="0" smtClean="0"/>
          </a:p>
        </p:txBody>
      </p:sp>
      <p:pic>
        <p:nvPicPr>
          <p:cNvPr id="4" name="Picture 8" descr="「KJ法　イラスト」の画像検索結果">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2560" y="3284984"/>
            <a:ext cx="6120680" cy="3202058"/>
          </a:xfrm>
          <a:prstGeom prst="rect">
            <a:avLst/>
          </a:prstGeom>
          <a:noFill/>
          <a:extLst>
            <a:ext uri="{909E8E84-426E-40DD-AFC4-6F175D3DCCD1}">
              <a14:hiddenFill xmlns:a14="http://schemas.microsoft.com/office/drawing/2010/main">
                <a:solidFill>
                  <a:srgbClr val="FFFFFF"/>
                </a:solidFill>
              </a14:hiddenFill>
            </a:ext>
          </a:extLst>
        </p:spPr>
      </p:pic>
      <p:sp>
        <p:nvSpPr>
          <p:cNvPr id="5" name="角丸四角形吹き出し 4"/>
          <p:cNvSpPr/>
          <p:nvPr/>
        </p:nvSpPr>
        <p:spPr bwMode="auto">
          <a:xfrm>
            <a:off x="6753200" y="4293096"/>
            <a:ext cx="2808312" cy="1152128"/>
          </a:xfrm>
          <a:prstGeom prst="wedgeRoundRectCallout">
            <a:avLst>
              <a:gd name="adj1" fmla="val -67865"/>
              <a:gd name="adj2" fmla="val 5581"/>
              <a:gd name="adj3" fmla="val 16667"/>
            </a:avLst>
          </a:prstGeom>
          <a:solidFill>
            <a:schemeClr val="bg2">
              <a:lumMod val="40000"/>
              <a:lumOff val="60000"/>
            </a:schemeClr>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r>
              <a:rPr kumimoji="1" lang="ja-JP" altLang="en-US" sz="2400" dirty="0">
                <a:solidFill>
                  <a:schemeClr val="bg1"/>
                </a:solidFill>
              </a:rPr>
              <a:t>新しいアイデア</a:t>
            </a:r>
            <a:r>
              <a:rPr kumimoji="1" lang="ja-JP" altLang="en-US" sz="2400" dirty="0" smtClean="0">
                <a:solidFill>
                  <a:schemeClr val="bg1"/>
                </a:solidFill>
              </a:rPr>
              <a:t>を</a:t>
            </a:r>
            <a:endParaRPr kumimoji="1" lang="en-US" altLang="ja-JP" sz="2400" dirty="0" smtClean="0">
              <a:solidFill>
                <a:schemeClr val="bg1"/>
              </a:solidFill>
            </a:endParaRPr>
          </a:p>
          <a:p>
            <a:r>
              <a:rPr kumimoji="1" lang="ja-JP" altLang="en-US" sz="2400" dirty="0" smtClean="0">
                <a:solidFill>
                  <a:schemeClr val="bg1"/>
                </a:solidFill>
              </a:rPr>
              <a:t>付箋に書いて整理</a:t>
            </a:r>
            <a:endParaRPr kumimoji="0" lang="ja-JP" altLang="en-US" sz="2400" b="0" i="0" u="none" strike="noStrike" cap="none" normalizeH="0" baseline="0" dirty="0" smtClean="0">
              <a:ln>
                <a:noFill/>
              </a:ln>
              <a:solidFill>
                <a:schemeClr val="bg1"/>
              </a:solidFill>
              <a:effectLst/>
            </a:endParaRPr>
          </a:p>
        </p:txBody>
      </p:sp>
    </p:spTree>
    <p:extLst>
      <p:ext uri="{BB962C8B-B14F-4D97-AF65-F5344CB8AC3E}">
        <p14:creationId xmlns:p14="http://schemas.microsoft.com/office/powerpoint/2010/main" val="22495736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ブレインストーミングの原則</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sz="3600" dirty="0" smtClean="0"/>
              <a:t>１．判断延期</a:t>
            </a:r>
            <a:r>
              <a:rPr lang="en-US" altLang="ja-JP" sz="3600" dirty="0" smtClean="0"/>
              <a:t>(</a:t>
            </a:r>
            <a:r>
              <a:rPr lang="ja-JP" altLang="en-US" sz="3600" dirty="0" smtClean="0"/>
              <a:t>他人の意見を批判しない</a:t>
            </a:r>
            <a:r>
              <a:rPr lang="en-US" altLang="ja-JP" sz="3600" dirty="0" smtClean="0"/>
              <a:t>)</a:t>
            </a:r>
          </a:p>
          <a:p>
            <a:pPr marL="0" indent="0">
              <a:buNone/>
            </a:pPr>
            <a:r>
              <a:rPr kumimoji="1" lang="ja-JP" altLang="en-US" sz="3600" dirty="0"/>
              <a:t>２</a:t>
            </a:r>
            <a:r>
              <a:rPr kumimoji="1" lang="ja-JP" altLang="en-US" sz="3600" dirty="0" smtClean="0"/>
              <a:t>．自由奔放</a:t>
            </a:r>
            <a:r>
              <a:rPr kumimoji="1" lang="en-US" altLang="ja-JP" sz="3600" dirty="0" smtClean="0"/>
              <a:t>(</a:t>
            </a:r>
            <a:r>
              <a:rPr kumimoji="1" lang="ja-JP" altLang="en-US" sz="3600" dirty="0" smtClean="0"/>
              <a:t>思いつきで</a:t>
            </a:r>
            <a:r>
              <a:rPr kumimoji="1" lang="en-US" altLang="ja-JP" sz="3600" dirty="0" smtClean="0"/>
              <a:t>OK)</a:t>
            </a:r>
          </a:p>
          <a:p>
            <a:pPr marL="0" indent="0">
              <a:buNone/>
            </a:pPr>
            <a:r>
              <a:rPr lang="ja-JP" altLang="en-US" sz="3600" dirty="0"/>
              <a:t>３</a:t>
            </a:r>
            <a:r>
              <a:rPr lang="ja-JP" altLang="en-US" sz="3600" dirty="0" smtClean="0"/>
              <a:t>．質より量</a:t>
            </a:r>
            <a:r>
              <a:rPr lang="en-US" altLang="ja-JP" sz="3600" dirty="0" smtClean="0"/>
              <a:t>(</a:t>
            </a:r>
            <a:r>
              <a:rPr lang="ja-JP" altLang="en-US" sz="3600" dirty="0" smtClean="0"/>
              <a:t>多角的に多くのアイデアを</a:t>
            </a:r>
            <a:r>
              <a:rPr lang="en-US" altLang="ja-JP" sz="3600" dirty="0" smtClean="0"/>
              <a:t>)</a:t>
            </a:r>
          </a:p>
          <a:p>
            <a:pPr marL="0" indent="0">
              <a:buNone/>
            </a:pPr>
            <a:r>
              <a:rPr kumimoji="1" lang="ja-JP" altLang="en-US" sz="3600" dirty="0"/>
              <a:t>４</a:t>
            </a:r>
            <a:r>
              <a:rPr kumimoji="1" lang="ja-JP" altLang="en-US" sz="3600" dirty="0" smtClean="0"/>
              <a:t>．結合改善</a:t>
            </a:r>
            <a:r>
              <a:rPr kumimoji="1" lang="en-US" altLang="ja-JP" sz="3600" dirty="0" smtClean="0"/>
              <a:t>(</a:t>
            </a:r>
            <a:r>
              <a:rPr kumimoji="1" lang="ja-JP" altLang="en-US" sz="3600" dirty="0" smtClean="0"/>
              <a:t>アイデアの借用・連想</a:t>
            </a:r>
            <a:r>
              <a:rPr kumimoji="1" lang="en-US" altLang="ja-JP" sz="3600" dirty="0" smtClean="0"/>
              <a:t>OK)</a:t>
            </a:r>
            <a:endParaRPr kumimoji="1" lang="ja-JP" altLang="en-US" sz="3600" dirty="0"/>
          </a:p>
        </p:txBody>
      </p:sp>
    </p:spTree>
    <p:extLst>
      <p:ext uri="{BB962C8B-B14F-4D97-AF65-F5344CB8AC3E}">
        <p14:creationId xmlns:p14="http://schemas.microsoft.com/office/powerpoint/2010/main" val="887917563"/>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ブレインストーミングの注意事項</a:t>
            </a:r>
            <a:endParaRPr kumimoji="1" lang="ja-JP" altLang="en-US" dirty="0"/>
          </a:p>
        </p:txBody>
      </p:sp>
      <p:sp>
        <p:nvSpPr>
          <p:cNvPr id="3" name="コンテンツ プレースホルダー 2"/>
          <p:cNvSpPr>
            <a:spLocks noGrp="1"/>
          </p:cNvSpPr>
          <p:nvPr>
            <p:ph idx="1"/>
          </p:nvPr>
        </p:nvSpPr>
        <p:spPr>
          <a:xfrm>
            <a:off x="488504" y="1844824"/>
            <a:ext cx="8915400" cy="3024336"/>
          </a:xfrm>
        </p:spPr>
        <p:txBody>
          <a:bodyPr/>
          <a:lstStyle/>
          <a:p>
            <a:r>
              <a:rPr lang="ja-JP" altLang="en-US" sz="3600" dirty="0" smtClean="0">
                <a:solidFill>
                  <a:srgbClr val="FF0000"/>
                </a:solidFill>
              </a:rPr>
              <a:t>思い込み</a:t>
            </a:r>
            <a:r>
              <a:rPr lang="ja-JP" altLang="en-US" sz="2400" dirty="0" smtClean="0">
                <a:solidFill>
                  <a:srgbClr val="FF0000"/>
                </a:solidFill>
              </a:rPr>
              <a:t>から</a:t>
            </a:r>
            <a:r>
              <a:rPr lang="ja-JP" altLang="en-US" sz="3600" dirty="0" smtClean="0">
                <a:solidFill>
                  <a:srgbClr val="FF0000"/>
                </a:solidFill>
              </a:rPr>
              <a:t>脱却する自由な発想を！</a:t>
            </a:r>
            <a:endParaRPr lang="en-US" altLang="ja-JP" sz="3600" dirty="0" smtClean="0">
              <a:solidFill>
                <a:srgbClr val="FF0000"/>
              </a:solidFill>
            </a:endParaRPr>
          </a:p>
          <a:p>
            <a:r>
              <a:rPr lang="ja-JP" altLang="en-US" sz="3600" dirty="0" smtClean="0">
                <a:solidFill>
                  <a:srgbClr val="FF0000"/>
                </a:solidFill>
              </a:rPr>
              <a:t>直接的な課題解決</a:t>
            </a:r>
            <a:r>
              <a:rPr lang="ja-JP" altLang="en-US" sz="2400" dirty="0" smtClean="0">
                <a:solidFill>
                  <a:srgbClr val="FF0000"/>
                </a:solidFill>
              </a:rPr>
              <a:t>よりも</a:t>
            </a:r>
            <a:r>
              <a:rPr lang="ja-JP" altLang="en-US" sz="3600" dirty="0" smtClean="0">
                <a:solidFill>
                  <a:srgbClr val="FF0000"/>
                </a:solidFill>
              </a:rPr>
              <a:t>課題の原因発見</a:t>
            </a:r>
            <a:endParaRPr lang="en-US" altLang="ja-JP" sz="3600" dirty="0">
              <a:solidFill>
                <a:srgbClr val="FF0000"/>
              </a:solidFill>
            </a:endParaRPr>
          </a:p>
        </p:txBody>
      </p:sp>
    </p:spTree>
    <p:extLst>
      <p:ext uri="{BB962C8B-B14F-4D97-AF65-F5344CB8AC3E}">
        <p14:creationId xmlns:p14="http://schemas.microsoft.com/office/powerpoint/2010/main" val="2576213845"/>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4000" dirty="0" smtClean="0"/>
              <a:t>思い込みからの脱却 </a:t>
            </a:r>
            <a:r>
              <a:rPr lang="ja-JP" altLang="en-US" sz="2800" dirty="0" smtClean="0"/>
              <a:t>と </a:t>
            </a:r>
            <a:r>
              <a:rPr lang="ja-JP" altLang="en-US" sz="4000" dirty="0" smtClean="0"/>
              <a:t>課題</a:t>
            </a:r>
            <a:r>
              <a:rPr lang="ja-JP" altLang="en-US" sz="4000" dirty="0"/>
              <a:t>の原因</a:t>
            </a:r>
            <a:r>
              <a:rPr lang="ja-JP" altLang="en-US" sz="4000" dirty="0" smtClean="0"/>
              <a:t>発見</a:t>
            </a:r>
            <a:endParaRPr kumimoji="1" lang="ja-JP" altLang="en-US" sz="4000" dirty="0"/>
          </a:p>
        </p:txBody>
      </p:sp>
      <p:sp>
        <p:nvSpPr>
          <p:cNvPr id="3" name="コンテンツ プレースホルダー 2"/>
          <p:cNvSpPr>
            <a:spLocks noGrp="1"/>
          </p:cNvSpPr>
          <p:nvPr>
            <p:ph idx="1"/>
          </p:nvPr>
        </p:nvSpPr>
        <p:spPr>
          <a:xfrm>
            <a:off x="344488" y="1844824"/>
            <a:ext cx="9289032" cy="4536504"/>
          </a:xfrm>
        </p:spPr>
        <p:txBody>
          <a:bodyPr/>
          <a:lstStyle/>
          <a:p>
            <a:pPr marL="0" indent="0">
              <a:buNone/>
            </a:pPr>
            <a:r>
              <a:rPr lang="ja-JP" altLang="en-US" dirty="0"/>
              <a:t>交通手段が馬車だった</a:t>
            </a:r>
            <a:r>
              <a:rPr lang="ja-JP" altLang="en-US" dirty="0" smtClean="0"/>
              <a:t>時代に自動車</a:t>
            </a:r>
            <a:r>
              <a:rPr lang="ja-JP" altLang="en-US" dirty="0"/>
              <a:t>を普及</a:t>
            </a:r>
            <a:r>
              <a:rPr lang="ja-JP" altLang="en-US" dirty="0" smtClean="0"/>
              <a:t>させた自動車</a:t>
            </a:r>
            <a:r>
              <a:rPr lang="ja-JP" altLang="en-US" dirty="0"/>
              <a:t>王　</a:t>
            </a:r>
            <a:r>
              <a:rPr lang="ja-JP" altLang="en-US" dirty="0" smtClean="0"/>
              <a:t>ヘンリーフォードの名言</a:t>
            </a:r>
            <a:endParaRPr lang="en-US" altLang="ja-JP" dirty="0" smtClean="0"/>
          </a:p>
          <a:p>
            <a:pPr marL="0" indent="0">
              <a:buNone/>
            </a:pPr>
            <a:endParaRPr lang="en-US" altLang="ja-JP" dirty="0" smtClean="0"/>
          </a:p>
          <a:p>
            <a:pPr marL="0" indent="0">
              <a:buNone/>
            </a:pPr>
            <a:r>
              <a:rPr lang="ja-JP" altLang="en-US" dirty="0" smtClean="0">
                <a:solidFill>
                  <a:srgbClr val="FF0000"/>
                </a:solidFill>
              </a:rPr>
              <a:t>「もしも顧客に何がほしい</a:t>
            </a:r>
            <a:r>
              <a:rPr lang="ja-JP" altLang="en-US" dirty="0">
                <a:solidFill>
                  <a:srgbClr val="FF0000"/>
                </a:solidFill>
              </a:rPr>
              <a:t>か尋ねたなら</a:t>
            </a:r>
            <a:r>
              <a:rPr lang="ja-JP" altLang="en-US" dirty="0" smtClean="0">
                <a:solidFill>
                  <a:srgbClr val="FF0000"/>
                </a:solidFill>
              </a:rPr>
              <a:t>、彼らは</a:t>
            </a:r>
            <a:endParaRPr lang="en-US" altLang="ja-JP" dirty="0" smtClean="0">
              <a:solidFill>
                <a:srgbClr val="FF0000"/>
              </a:solidFill>
            </a:endParaRPr>
          </a:p>
          <a:p>
            <a:pPr marL="0" indent="0">
              <a:buNone/>
            </a:pPr>
            <a:r>
              <a:rPr lang="ja-JP" altLang="en-US" dirty="0">
                <a:solidFill>
                  <a:srgbClr val="FF0000"/>
                </a:solidFill>
              </a:rPr>
              <a:t>　</a:t>
            </a:r>
            <a:r>
              <a:rPr lang="en-US" altLang="ja-JP" dirty="0" smtClean="0">
                <a:solidFill>
                  <a:srgbClr val="FF0000"/>
                </a:solidFill>
              </a:rPr>
              <a:t>『</a:t>
            </a:r>
            <a:r>
              <a:rPr lang="ja-JP" altLang="en-US" dirty="0">
                <a:solidFill>
                  <a:srgbClr val="FF0000"/>
                </a:solidFill>
              </a:rPr>
              <a:t>もっと速い馬がほしい</a:t>
            </a:r>
            <a:r>
              <a:rPr lang="en-US" altLang="ja-JP" dirty="0">
                <a:solidFill>
                  <a:srgbClr val="FF0000"/>
                </a:solidFill>
              </a:rPr>
              <a:t>』</a:t>
            </a:r>
            <a:r>
              <a:rPr lang="ja-JP" altLang="en-US" dirty="0">
                <a:solidFill>
                  <a:srgbClr val="FF0000"/>
                </a:solidFill>
              </a:rPr>
              <a:t>と</a:t>
            </a:r>
            <a:r>
              <a:rPr lang="ja-JP" altLang="en-US" dirty="0" smtClean="0">
                <a:solidFill>
                  <a:srgbClr val="FF0000"/>
                </a:solidFill>
              </a:rPr>
              <a:t>答えた</a:t>
            </a:r>
            <a:r>
              <a:rPr lang="ja-JP" altLang="en-US" dirty="0">
                <a:solidFill>
                  <a:srgbClr val="FF0000"/>
                </a:solidFill>
              </a:rPr>
              <a:t>だろう</a:t>
            </a:r>
            <a:r>
              <a:rPr lang="ja-JP" altLang="en-US" dirty="0" smtClean="0">
                <a:solidFill>
                  <a:srgbClr val="FF0000"/>
                </a:solidFill>
              </a:rPr>
              <a:t>」</a:t>
            </a:r>
            <a:endParaRPr lang="en-US" altLang="ja-JP" sz="2800" dirty="0" smtClean="0">
              <a:solidFill>
                <a:srgbClr val="FF0000"/>
              </a:solidFill>
            </a:endParaRPr>
          </a:p>
        </p:txBody>
      </p:sp>
      <p:sp>
        <p:nvSpPr>
          <p:cNvPr id="4" name="角丸四角形吹き出し 3"/>
          <p:cNvSpPr/>
          <p:nvPr/>
        </p:nvSpPr>
        <p:spPr bwMode="auto">
          <a:xfrm>
            <a:off x="495300" y="5085184"/>
            <a:ext cx="2808312" cy="1152128"/>
          </a:xfrm>
          <a:prstGeom prst="wedgeRoundRectCallout">
            <a:avLst>
              <a:gd name="adj1" fmla="val -3073"/>
              <a:gd name="adj2" fmla="val -90620"/>
              <a:gd name="adj3" fmla="val 16667"/>
            </a:avLst>
          </a:prstGeom>
          <a:solidFill>
            <a:schemeClr val="bg2">
              <a:lumMod val="40000"/>
              <a:lumOff val="60000"/>
            </a:schemeClr>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r>
              <a:rPr kumimoji="1" lang="ja-JP" altLang="en-US" sz="2400" dirty="0">
                <a:solidFill>
                  <a:schemeClr val="bg1"/>
                </a:solidFill>
              </a:rPr>
              <a:t>「馬でなければ」</a:t>
            </a:r>
            <a:r>
              <a:rPr kumimoji="1" lang="ja-JP" altLang="en-US" sz="2400" dirty="0" smtClean="0">
                <a:solidFill>
                  <a:schemeClr val="bg1"/>
                </a:solidFill>
              </a:rPr>
              <a:t>と</a:t>
            </a:r>
            <a:endParaRPr kumimoji="1" lang="en-US" altLang="ja-JP" sz="2400" dirty="0" smtClean="0">
              <a:solidFill>
                <a:schemeClr val="bg1"/>
              </a:solidFill>
            </a:endParaRPr>
          </a:p>
          <a:p>
            <a:r>
              <a:rPr kumimoji="1" lang="ja-JP" altLang="en-US" sz="2400" dirty="0" smtClean="0">
                <a:solidFill>
                  <a:schemeClr val="bg1"/>
                </a:solidFill>
              </a:rPr>
              <a:t>いう</a:t>
            </a:r>
            <a:r>
              <a:rPr kumimoji="1" lang="ja-JP" altLang="en-US" sz="2400" dirty="0">
                <a:solidFill>
                  <a:schemeClr val="bg1"/>
                </a:solidFill>
              </a:rPr>
              <a:t>思い込み</a:t>
            </a:r>
            <a:endParaRPr kumimoji="0" lang="ja-JP" altLang="en-US" sz="2400" b="0" i="0" u="none" strike="noStrike" cap="none" normalizeH="0" baseline="0" dirty="0" smtClean="0">
              <a:ln>
                <a:noFill/>
              </a:ln>
              <a:solidFill>
                <a:schemeClr val="bg1"/>
              </a:solidFill>
              <a:effectLst/>
            </a:endParaRPr>
          </a:p>
        </p:txBody>
      </p:sp>
      <p:sp>
        <p:nvSpPr>
          <p:cNvPr id="5" name="角丸四角形吹き出し 4"/>
          <p:cNvSpPr/>
          <p:nvPr/>
        </p:nvSpPr>
        <p:spPr bwMode="auto">
          <a:xfrm>
            <a:off x="4016896" y="5013176"/>
            <a:ext cx="5040560" cy="1512167"/>
          </a:xfrm>
          <a:prstGeom prst="wedgeRoundRectCallout">
            <a:avLst>
              <a:gd name="adj1" fmla="val -43440"/>
              <a:gd name="adj2" fmla="val -71685"/>
              <a:gd name="adj3" fmla="val 16667"/>
            </a:avLst>
          </a:prstGeom>
          <a:solidFill>
            <a:schemeClr val="bg2">
              <a:lumMod val="40000"/>
              <a:lumOff val="60000"/>
            </a:schemeClr>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r>
              <a:rPr kumimoji="1" lang="ja-JP" altLang="en-US" sz="2400" dirty="0" smtClean="0">
                <a:solidFill>
                  <a:schemeClr val="bg1"/>
                </a:solidFill>
              </a:rPr>
              <a:t>馬</a:t>
            </a:r>
            <a:r>
              <a:rPr kumimoji="1" lang="ja-JP" altLang="en-US" sz="2400" dirty="0">
                <a:solidFill>
                  <a:schemeClr val="bg1"/>
                </a:solidFill>
              </a:rPr>
              <a:t>には当然限界があり、より</a:t>
            </a:r>
            <a:r>
              <a:rPr kumimoji="1" lang="ja-JP" altLang="en-US" sz="2400" dirty="0" smtClean="0">
                <a:solidFill>
                  <a:schemeClr val="bg1"/>
                </a:solidFill>
              </a:rPr>
              <a:t>速く移動</a:t>
            </a:r>
            <a:endParaRPr kumimoji="1" lang="en-US" altLang="ja-JP" sz="2400" dirty="0" smtClean="0">
              <a:solidFill>
                <a:schemeClr val="bg1"/>
              </a:solidFill>
            </a:endParaRPr>
          </a:p>
          <a:p>
            <a:r>
              <a:rPr kumimoji="1" lang="ja-JP" altLang="en-US" sz="2400" dirty="0" smtClean="0">
                <a:solidFill>
                  <a:schemeClr val="bg1"/>
                </a:solidFill>
              </a:rPr>
              <a:t>する</a:t>
            </a:r>
            <a:r>
              <a:rPr kumimoji="1" lang="ja-JP" altLang="en-US" sz="2400" dirty="0">
                <a:solidFill>
                  <a:schemeClr val="bg1"/>
                </a:solidFill>
              </a:rPr>
              <a:t>にはそこ</a:t>
            </a:r>
            <a:r>
              <a:rPr kumimoji="1" lang="ja-JP" altLang="en-US" sz="2400" dirty="0" smtClean="0">
                <a:solidFill>
                  <a:schemeClr val="bg1"/>
                </a:solidFill>
              </a:rPr>
              <a:t>をクリアする必要</a:t>
            </a:r>
            <a:r>
              <a:rPr kumimoji="1" lang="ja-JP" altLang="en-US" sz="2400" dirty="0">
                <a:solidFill>
                  <a:schemeClr val="bg1"/>
                </a:solidFill>
              </a:rPr>
              <a:t>がある</a:t>
            </a:r>
            <a:endParaRPr kumimoji="0" lang="ja-JP" altLang="en-US" sz="2400" b="0" i="0" u="none" strike="noStrike" cap="none" normalizeH="0" baseline="0" dirty="0" smtClean="0">
              <a:ln>
                <a:noFill/>
              </a:ln>
              <a:solidFill>
                <a:schemeClr val="bg1"/>
              </a:solidFill>
              <a:effectLst/>
            </a:endParaRPr>
          </a:p>
        </p:txBody>
      </p:sp>
    </p:spTree>
    <p:extLst>
      <p:ext uri="{BB962C8B-B14F-4D97-AF65-F5344CB8AC3E}">
        <p14:creationId xmlns:p14="http://schemas.microsoft.com/office/powerpoint/2010/main" val="116629018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アイデア拡張実習</a:t>
            </a:r>
            <a:r>
              <a:rPr kumimoji="1" lang="en-US" altLang="ja-JP" dirty="0" smtClean="0"/>
              <a:t>3</a:t>
            </a:r>
            <a:endParaRPr kumimoji="1" lang="ja-JP" altLang="en-US" dirty="0"/>
          </a:p>
        </p:txBody>
      </p:sp>
      <p:sp>
        <p:nvSpPr>
          <p:cNvPr id="3" name="コンテンツ プレースホルダー 2"/>
          <p:cNvSpPr>
            <a:spLocks noGrp="1"/>
          </p:cNvSpPr>
          <p:nvPr>
            <p:ph idx="1"/>
          </p:nvPr>
        </p:nvSpPr>
        <p:spPr>
          <a:xfrm>
            <a:off x="495300" y="1981200"/>
            <a:ext cx="9138220" cy="3886200"/>
          </a:xfrm>
        </p:spPr>
        <p:txBody>
          <a:bodyPr/>
          <a:lstStyle/>
          <a:p>
            <a:pPr marL="0" indent="0">
              <a:buNone/>
            </a:pPr>
            <a:r>
              <a:rPr lang="ja-JP" altLang="en-US" dirty="0" smtClean="0"/>
              <a:t>方法</a:t>
            </a:r>
            <a:endParaRPr lang="en-US" altLang="ja-JP" dirty="0" smtClean="0"/>
          </a:p>
          <a:p>
            <a:pPr marL="0" indent="0">
              <a:buNone/>
            </a:pPr>
            <a:r>
              <a:rPr lang="ja-JP" altLang="en-US" dirty="0" smtClean="0"/>
              <a:t>班員と喋りながら</a:t>
            </a:r>
            <a:r>
              <a:rPr lang="ja-JP" altLang="en-US" dirty="0" smtClean="0"/>
              <a:t>、先ほどワークシートのマインドマップに書き出したアイデア</a:t>
            </a:r>
            <a:r>
              <a:rPr lang="ja-JP" altLang="en-US" dirty="0" smtClean="0"/>
              <a:t>を付箋に書き込んでみよう。班員の発言から連想したことも</a:t>
            </a:r>
            <a:r>
              <a:rPr lang="en-US" altLang="ja-JP" dirty="0" smtClean="0"/>
              <a:t>OK</a:t>
            </a:r>
            <a:r>
              <a:rPr lang="ja-JP" altLang="en-US" dirty="0" err="1" smtClean="0"/>
              <a:t>。</a:t>
            </a:r>
            <a:endParaRPr lang="en-US" altLang="ja-JP" dirty="0" smtClean="0"/>
          </a:p>
          <a:p>
            <a:pPr marL="0" indent="0">
              <a:buNone/>
            </a:pPr>
            <a:endParaRPr lang="en-US" altLang="ja-JP" dirty="0" smtClean="0"/>
          </a:p>
          <a:p>
            <a:pPr marL="0" indent="0">
              <a:buNone/>
            </a:pPr>
            <a:r>
              <a:rPr lang="ja-JP" altLang="en-US" dirty="0" smtClean="0"/>
              <a:t>時間</a:t>
            </a:r>
            <a:endParaRPr lang="en-US" altLang="ja-JP" dirty="0" smtClean="0"/>
          </a:p>
          <a:p>
            <a:pPr marL="0" indent="0">
              <a:buNone/>
            </a:pPr>
            <a:r>
              <a:rPr lang="ja-JP" altLang="en-US" dirty="0"/>
              <a:t>７</a:t>
            </a:r>
            <a:r>
              <a:rPr lang="ja-JP" altLang="en-US" dirty="0" smtClean="0"/>
              <a:t>分間</a:t>
            </a:r>
            <a:endParaRPr lang="en-US" altLang="ja-JP" dirty="0" smtClean="0"/>
          </a:p>
          <a:p>
            <a:pPr marL="0" indent="0">
              <a:buNone/>
            </a:pPr>
            <a:endParaRPr kumimoji="1" lang="en-US" altLang="ja-JP" dirty="0" smtClean="0"/>
          </a:p>
        </p:txBody>
      </p:sp>
    </p:spTree>
    <p:extLst>
      <p:ext uri="{BB962C8B-B14F-4D97-AF65-F5344CB8AC3E}">
        <p14:creationId xmlns:p14="http://schemas.microsoft.com/office/powerpoint/2010/main" val="3950341760"/>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次回連絡</a:t>
            </a:r>
            <a:endParaRPr kumimoji="1" lang="ja-JP" altLang="en-US" dirty="0"/>
          </a:p>
        </p:txBody>
      </p:sp>
      <p:sp>
        <p:nvSpPr>
          <p:cNvPr id="3" name="コンテンツ プレースホルダー 2"/>
          <p:cNvSpPr>
            <a:spLocks noGrp="1"/>
          </p:cNvSpPr>
          <p:nvPr>
            <p:ph idx="1"/>
          </p:nvPr>
        </p:nvSpPr>
        <p:spPr/>
        <p:txBody>
          <a:bodyPr/>
          <a:lstStyle/>
          <a:p>
            <a:pPr>
              <a:buFont typeface="Arial" panose="020B0604020202020204" pitchFamily="34" charset="0"/>
              <a:buChar char="•"/>
            </a:pPr>
            <a:r>
              <a:rPr lang="ja-JP" altLang="en-US" sz="3600" dirty="0" smtClean="0"/>
              <a:t>付箋</a:t>
            </a:r>
            <a:r>
              <a:rPr kumimoji="1" lang="ja-JP" altLang="en-US" sz="3600" dirty="0" smtClean="0"/>
              <a:t>は次回も使用するので、個人で保管しておく。</a:t>
            </a:r>
            <a:endParaRPr lang="en-US" altLang="ja-JP" sz="3600" dirty="0"/>
          </a:p>
          <a:p>
            <a:pPr>
              <a:buFont typeface="Arial" panose="020B0604020202020204" pitchFamily="34" charset="0"/>
              <a:buChar char="•"/>
            </a:pPr>
            <a:r>
              <a:rPr lang="ja-JP" altLang="en-US" sz="3600" dirty="0" smtClean="0"/>
              <a:t>余った付箋は</a:t>
            </a:r>
            <a:r>
              <a:rPr kumimoji="1" lang="ja-JP" altLang="en-US" sz="3600" dirty="0" smtClean="0"/>
              <a:t>先生に返却する</a:t>
            </a:r>
            <a:endParaRPr kumimoji="1" lang="ja-JP" altLang="en-US" sz="3600" dirty="0"/>
          </a:p>
        </p:txBody>
      </p:sp>
    </p:spTree>
    <p:extLst>
      <p:ext uri="{BB962C8B-B14F-4D97-AF65-F5344CB8AC3E}">
        <p14:creationId xmlns:p14="http://schemas.microsoft.com/office/powerpoint/2010/main" val="1969154793"/>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本時の流れ</a:t>
            </a:r>
            <a:endParaRPr kumimoji="1" lang="ja-JP" altLang="en-US" dirty="0"/>
          </a:p>
        </p:txBody>
      </p:sp>
      <p:sp>
        <p:nvSpPr>
          <p:cNvPr id="3" name="コンテンツ プレースホルダー 2"/>
          <p:cNvSpPr>
            <a:spLocks noGrp="1"/>
          </p:cNvSpPr>
          <p:nvPr>
            <p:ph idx="1"/>
          </p:nvPr>
        </p:nvSpPr>
        <p:spPr/>
        <p:txBody>
          <a:bodyPr/>
          <a:lstStyle/>
          <a:p>
            <a:r>
              <a:rPr kumimoji="1" lang="ja-JP" altLang="en-US" sz="4000" dirty="0" smtClean="0"/>
              <a:t>議論とは</a:t>
            </a:r>
            <a:endParaRPr kumimoji="1" lang="en-US" altLang="ja-JP" sz="4000" dirty="0" smtClean="0"/>
          </a:p>
          <a:p>
            <a:r>
              <a:rPr lang="ja-JP" altLang="en-US" sz="4000" dirty="0"/>
              <a:t>研究における議論</a:t>
            </a:r>
            <a:r>
              <a:rPr lang="ja-JP" altLang="en-US" sz="4000" dirty="0" smtClean="0"/>
              <a:t>の必要性</a:t>
            </a:r>
            <a:endParaRPr lang="en-US" altLang="ja-JP" sz="4000" dirty="0" smtClean="0"/>
          </a:p>
          <a:p>
            <a:r>
              <a:rPr lang="ja-JP" altLang="en-US" sz="4000" dirty="0" smtClean="0"/>
              <a:t>アイデア</a:t>
            </a:r>
            <a:r>
              <a:rPr lang="ja-JP" altLang="en-US" sz="4000" dirty="0"/>
              <a:t>拡張</a:t>
            </a:r>
            <a:r>
              <a:rPr kumimoji="1" lang="ja-JP" altLang="en-US" sz="4000" dirty="0" smtClean="0"/>
              <a:t>実習</a:t>
            </a:r>
            <a:endParaRPr kumimoji="1" lang="en-US" altLang="ja-JP" sz="4000" dirty="0" smtClean="0"/>
          </a:p>
        </p:txBody>
      </p:sp>
    </p:spTree>
    <p:extLst>
      <p:ext uri="{BB962C8B-B14F-4D97-AF65-F5344CB8AC3E}">
        <p14:creationId xmlns:p14="http://schemas.microsoft.com/office/powerpoint/2010/main" val="2717786015"/>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4488" y="457200"/>
            <a:ext cx="9361040" cy="1371600"/>
          </a:xfrm>
        </p:spPr>
        <p:txBody>
          <a:bodyPr/>
          <a:lstStyle/>
          <a:p>
            <a:r>
              <a:rPr kumimoji="1" lang="ja-JP" altLang="en-US" sz="4000" dirty="0" smtClean="0"/>
              <a:t>例「</a:t>
            </a:r>
            <a:r>
              <a:rPr kumimoji="1" lang="ja-JP" altLang="en-US" sz="4000" dirty="0" smtClean="0"/>
              <a:t>今から遠足の行き先を決めます！」</a:t>
            </a:r>
            <a:endParaRPr kumimoji="1" lang="ja-JP" altLang="en-US" sz="4000" dirty="0"/>
          </a:p>
        </p:txBody>
      </p:sp>
      <p:sp>
        <p:nvSpPr>
          <p:cNvPr id="3" name="コンテンツ プレースホルダー 2"/>
          <p:cNvSpPr>
            <a:spLocks noGrp="1"/>
          </p:cNvSpPr>
          <p:nvPr>
            <p:ph idx="1"/>
          </p:nvPr>
        </p:nvSpPr>
        <p:spPr/>
        <p:txBody>
          <a:bodyPr/>
          <a:lstStyle/>
          <a:p>
            <a:r>
              <a:rPr lang="ja-JP" altLang="en-US" sz="4000" dirty="0" smtClean="0"/>
              <a:t>意見が不規則に出てきて議論が散らかってしまう。</a:t>
            </a:r>
            <a:endParaRPr lang="en-US" altLang="ja-JP" sz="4000" dirty="0" smtClean="0"/>
          </a:p>
          <a:p>
            <a:r>
              <a:rPr lang="ja-JP" altLang="en-US" sz="4000" dirty="0" smtClean="0"/>
              <a:t>安易な多数決で決まる。</a:t>
            </a:r>
            <a:endParaRPr lang="en-US" altLang="ja-JP" sz="4000" dirty="0" smtClean="0"/>
          </a:p>
          <a:p>
            <a:pPr marL="0" indent="0">
              <a:buNone/>
            </a:pPr>
            <a:endParaRPr kumimoji="1" lang="en-US" altLang="ja-JP" sz="2000" dirty="0"/>
          </a:p>
          <a:p>
            <a:pPr marL="0" indent="0">
              <a:buNone/>
            </a:pPr>
            <a:r>
              <a:rPr lang="ja-JP" altLang="en-US" sz="4000" dirty="0" smtClean="0"/>
              <a:t>→議論が深められない</a:t>
            </a:r>
            <a:r>
              <a:rPr lang="en-US" altLang="ja-JP" sz="4000" dirty="0" smtClean="0"/>
              <a:t>…</a:t>
            </a:r>
            <a:endParaRPr kumimoji="1" lang="ja-JP" altLang="en-US" sz="4000" dirty="0"/>
          </a:p>
        </p:txBody>
      </p:sp>
    </p:spTree>
    <p:extLst>
      <p:ext uri="{BB962C8B-B14F-4D97-AF65-F5344CB8AC3E}">
        <p14:creationId xmlns:p14="http://schemas.microsoft.com/office/powerpoint/2010/main" val="185427645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理想的な議論</a:t>
            </a:r>
            <a:endParaRPr kumimoji="1" lang="ja-JP" altLang="en-US" dirty="0"/>
          </a:p>
        </p:txBody>
      </p:sp>
      <p:grpSp>
        <p:nvGrpSpPr>
          <p:cNvPr id="19" name="グループ化 18"/>
          <p:cNvGrpSpPr/>
          <p:nvPr/>
        </p:nvGrpSpPr>
        <p:grpSpPr>
          <a:xfrm>
            <a:off x="5673080" y="2348880"/>
            <a:ext cx="3045829" cy="2592288"/>
            <a:chOff x="128464" y="2636912"/>
            <a:chExt cx="3045829" cy="2592288"/>
          </a:xfrm>
        </p:grpSpPr>
        <p:sp>
          <p:nvSpPr>
            <p:cNvPr id="4" name="円形吹き出し 3"/>
            <p:cNvSpPr/>
            <p:nvPr/>
          </p:nvSpPr>
          <p:spPr bwMode="auto">
            <a:xfrm>
              <a:off x="2100353" y="2636912"/>
              <a:ext cx="1073940" cy="1008112"/>
            </a:xfrm>
            <a:prstGeom prst="wedgeEllipseCallou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2000" b="1" dirty="0"/>
                <a:t>アイデア</a:t>
              </a:r>
              <a:endParaRPr kumimoji="0" lang="ja-JP" altLang="en-US" sz="2000" b="1" i="0" u="none" strike="noStrike" cap="none" normalizeH="0" baseline="0" dirty="0" smtClean="0">
                <a:ln>
                  <a:noFill/>
                </a:ln>
                <a:solidFill>
                  <a:schemeClr val="tx1"/>
                </a:solidFill>
                <a:effectLst/>
              </a:endParaRPr>
            </a:p>
          </p:txBody>
        </p:sp>
        <p:sp>
          <p:nvSpPr>
            <p:cNvPr id="5" name="円形吹き出し 4"/>
            <p:cNvSpPr/>
            <p:nvPr/>
          </p:nvSpPr>
          <p:spPr bwMode="auto">
            <a:xfrm>
              <a:off x="1109842" y="3453602"/>
              <a:ext cx="1073940" cy="1008112"/>
            </a:xfrm>
            <a:prstGeom prst="wedgeEllipseCallout">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2000" b="1" dirty="0"/>
                <a:t>アイデア</a:t>
              </a:r>
              <a:endParaRPr kumimoji="0" lang="ja-JP" altLang="en-US" sz="2000" b="1" i="0" u="none" strike="noStrike" cap="none" normalizeH="0" baseline="0" dirty="0" smtClean="0">
                <a:ln>
                  <a:noFill/>
                </a:ln>
                <a:solidFill>
                  <a:schemeClr val="tx1"/>
                </a:solidFill>
                <a:effectLst/>
              </a:endParaRPr>
            </a:p>
          </p:txBody>
        </p:sp>
        <p:sp>
          <p:nvSpPr>
            <p:cNvPr id="6" name="円形吹き出し 5"/>
            <p:cNvSpPr/>
            <p:nvPr/>
          </p:nvSpPr>
          <p:spPr bwMode="auto">
            <a:xfrm>
              <a:off x="1109842" y="2636912"/>
              <a:ext cx="1073940" cy="1008112"/>
            </a:xfrm>
            <a:prstGeom prst="wedgeEllipseCallout">
              <a:avLst/>
            </a:prstGeom>
            <a:solidFill>
              <a:srgbClr val="FFFF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2000" b="1" dirty="0"/>
                <a:t>アイデア</a:t>
              </a:r>
              <a:endParaRPr kumimoji="0" lang="ja-JP" altLang="en-US" sz="2000" b="1" i="0" u="none" strike="noStrike" cap="none" normalizeH="0" baseline="0" dirty="0" smtClean="0">
                <a:ln>
                  <a:noFill/>
                </a:ln>
                <a:solidFill>
                  <a:schemeClr val="tx1"/>
                </a:solidFill>
                <a:effectLst/>
              </a:endParaRPr>
            </a:p>
          </p:txBody>
        </p:sp>
        <p:sp>
          <p:nvSpPr>
            <p:cNvPr id="7" name="円形吹き出し 6"/>
            <p:cNvSpPr/>
            <p:nvPr/>
          </p:nvSpPr>
          <p:spPr bwMode="auto">
            <a:xfrm>
              <a:off x="128464" y="2636912"/>
              <a:ext cx="1073940" cy="1008112"/>
            </a:xfrm>
            <a:prstGeom prst="wedgeEllipseCallout">
              <a:avLst/>
            </a:prstGeom>
            <a:solidFill>
              <a:srgbClr val="00B0F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2000" b="1" dirty="0"/>
                <a:t>アイデア</a:t>
              </a:r>
              <a:endParaRPr kumimoji="0" lang="ja-JP" altLang="en-US" sz="2000" b="1" i="0" u="none" strike="noStrike" cap="none" normalizeH="0" baseline="0" dirty="0" smtClean="0">
                <a:ln>
                  <a:noFill/>
                </a:ln>
                <a:solidFill>
                  <a:schemeClr val="tx1"/>
                </a:solidFill>
                <a:effectLst/>
              </a:endParaRPr>
            </a:p>
          </p:txBody>
        </p:sp>
        <p:sp>
          <p:nvSpPr>
            <p:cNvPr id="8" name="円形吹き出し 7"/>
            <p:cNvSpPr/>
            <p:nvPr/>
          </p:nvSpPr>
          <p:spPr bwMode="auto">
            <a:xfrm>
              <a:off x="128464" y="3453602"/>
              <a:ext cx="1073940" cy="1008112"/>
            </a:xfrm>
            <a:prstGeom prst="wedgeEllipseCallout">
              <a:avLst/>
            </a:prstGeom>
            <a:solidFill>
              <a:srgbClr val="92D05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2000" b="1" dirty="0"/>
                <a:t>アイデア</a:t>
              </a:r>
              <a:endParaRPr kumimoji="0" lang="ja-JP" altLang="en-US" sz="2000" b="1" i="0" u="none" strike="noStrike" cap="none" normalizeH="0" baseline="0" dirty="0" smtClean="0">
                <a:ln>
                  <a:noFill/>
                </a:ln>
                <a:solidFill>
                  <a:schemeClr val="tx1"/>
                </a:solidFill>
                <a:effectLst/>
              </a:endParaRPr>
            </a:p>
          </p:txBody>
        </p:sp>
        <p:sp>
          <p:nvSpPr>
            <p:cNvPr id="15" name="円形吹き出し 14"/>
            <p:cNvSpPr/>
            <p:nvPr/>
          </p:nvSpPr>
          <p:spPr bwMode="auto">
            <a:xfrm>
              <a:off x="2100353" y="3453602"/>
              <a:ext cx="1073940" cy="1008112"/>
            </a:xfrm>
            <a:prstGeom prst="wedgeEllipseCallout">
              <a:avLst/>
            </a:prstGeom>
            <a:solidFill>
              <a:srgbClr val="FF6633"/>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2000" b="1" dirty="0"/>
                <a:t>アイデア</a:t>
              </a:r>
              <a:endParaRPr kumimoji="0" lang="ja-JP" altLang="en-US" sz="2000" b="1" i="0" u="none" strike="noStrike" cap="none" normalizeH="0" baseline="0" dirty="0" smtClean="0">
                <a:ln>
                  <a:noFill/>
                </a:ln>
                <a:solidFill>
                  <a:schemeClr val="tx1"/>
                </a:solidFill>
                <a:effectLst/>
              </a:endParaRPr>
            </a:p>
          </p:txBody>
        </p:sp>
        <p:sp>
          <p:nvSpPr>
            <p:cNvPr id="16" name="円形吹き出し 15"/>
            <p:cNvSpPr/>
            <p:nvPr/>
          </p:nvSpPr>
          <p:spPr bwMode="auto">
            <a:xfrm>
              <a:off x="2100353" y="4221088"/>
              <a:ext cx="1073940" cy="1008112"/>
            </a:xfrm>
            <a:prstGeom prst="wedgeEllipseCallout">
              <a:avLst/>
            </a:prstGeom>
            <a:solidFill>
              <a:srgbClr val="00B05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2000" b="1" dirty="0"/>
                <a:t>アイデア</a:t>
              </a:r>
              <a:endParaRPr kumimoji="0" lang="ja-JP" altLang="en-US" sz="2000" b="1" i="0" u="none" strike="noStrike" cap="none" normalizeH="0" baseline="0" dirty="0" smtClean="0">
                <a:ln>
                  <a:noFill/>
                </a:ln>
                <a:solidFill>
                  <a:schemeClr val="tx1"/>
                </a:solidFill>
                <a:effectLst/>
              </a:endParaRPr>
            </a:p>
          </p:txBody>
        </p:sp>
        <p:sp>
          <p:nvSpPr>
            <p:cNvPr id="17" name="円形吹き出し 16"/>
            <p:cNvSpPr/>
            <p:nvPr/>
          </p:nvSpPr>
          <p:spPr bwMode="auto">
            <a:xfrm>
              <a:off x="1109842" y="4221088"/>
              <a:ext cx="1073940" cy="1008112"/>
            </a:xfrm>
            <a:prstGeom prst="wedgeEllipseCallout">
              <a:avLst/>
            </a:prstGeom>
            <a:solidFill>
              <a:srgbClr val="7030A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2000" b="1" dirty="0"/>
                <a:t>アイデア</a:t>
              </a:r>
              <a:endParaRPr kumimoji="0" lang="ja-JP" altLang="en-US" sz="2000" b="1" i="0" u="none" strike="noStrike" cap="none" normalizeH="0" baseline="0" dirty="0" smtClean="0">
                <a:ln>
                  <a:noFill/>
                </a:ln>
                <a:solidFill>
                  <a:schemeClr val="tx1"/>
                </a:solidFill>
                <a:effectLst/>
              </a:endParaRPr>
            </a:p>
          </p:txBody>
        </p:sp>
        <p:sp>
          <p:nvSpPr>
            <p:cNvPr id="18" name="円形吹き出し 17"/>
            <p:cNvSpPr/>
            <p:nvPr/>
          </p:nvSpPr>
          <p:spPr bwMode="auto">
            <a:xfrm>
              <a:off x="128464" y="4221088"/>
              <a:ext cx="1073940" cy="1008112"/>
            </a:xfrm>
            <a:prstGeom prst="wedgeEllipseCallout">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2000" b="1" dirty="0"/>
                <a:t>アイデア</a:t>
              </a:r>
              <a:endParaRPr kumimoji="0" lang="ja-JP" altLang="en-US" sz="2000" b="1" i="0" u="none" strike="noStrike" cap="none" normalizeH="0" baseline="0" dirty="0" smtClean="0">
                <a:ln>
                  <a:noFill/>
                </a:ln>
                <a:solidFill>
                  <a:schemeClr val="tx1"/>
                </a:solidFill>
                <a:effectLst/>
              </a:endParaRPr>
            </a:p>
          </p:txBody>
        </p:sp>
      </p:grpSp>
      <p:sp>
        <p:nvSpPr>
          <p:cNvPr id="21" name="円形吹き出し 20"/>
          <p:cNvSpPr/>
          <p:nvPr/>
        </p:nvSpPr>
        <p:spPr bwMode="auto">
          <a:xfrm>
            <a:off x="3342090" y="1747530"/>
            <a:ext cx="1073940" cy="1008112"/>
          </a:xfrm>
          <a:prstGeom prst="wedgeEllipseCallou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2000" b="1" dirty="0"/>
              <a:t>アイデア</a:t>
            </a:r>
            <a:endParaRPr kumimoji="0" lang="ja-JP" altLang="en-US" sz="2000" b="1" i="0" u="none" strike="noStrike" cap="none" normalizeH="0" baseline="0" dirty="0" smtClean="0">
              <a:ln>
                <a:noFill/>
              </a:ln>
              <a:solidFill>
                <a:schemeClr val="tx1"/>
              </a:solidFill>
              <a:effectLst/>
            </a:endParaRPr>
          </a:p>
        </p:txBody>
      </p:sp>
      <p:sp>
        <p:nvSpPr>
          <p:cNvPr id="22" name="円形吹き出し 21"/>
          <p:cNvSpPr/>
          <p:nvPr/>
        </p:nvSpPr>
        <p:spPr bwMode="auto">
          <a:xfrm>
            <a:off x="1856656" y="3165570"/>
            <a:ext cx="1073940" cy="1008112"/>
          </a:xfrm>
          <a:prstGeom prst="wedgeEllipseCallout">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2000" b="1" dirty="0"/>
              <a:t>アイデア</a:t>
            </a:r>
            <a:endParaRPr kumimoji="0" lang="ja-JP" altLang="en-US" sz="2000" b="1" i="0" u="none" strike="noStrike" cap="none" normalizeH="0" baseline="0" dirty="0" smtClean="0">
              <a:ln>
                <a:noFill/>
              </a:ln>
              <a:solidFill>
                <a:schemeClr val="tx1"/>
              </a:solidFill>
              <a:effectLst/>
            </a:endParaRPr>
          </a:p>
        </p:txBody>
      </p:sp>
      <p:sp>
        <p:nvSpPr>
          <p:cNvPr id="23" name="円形吹き出し 22"/>
          <p:cNvSpPr/>
          <p:nvPr/>
        </p:nvSpPr>
        <p:spPr bwMode="auto">
          <a:xfrm>
            <a:off x="2078860" y="2157458"/>
            <a:ext cx="1073940" cy="1008112"/>
          </a:xfrm>
          <a:prstGeom prst="wedgeEllipseCallout">
            <a:avLst/>
          </a:prstGeom>
          <a:solidFill>
            <a:srgbClr val="FFFF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2000" b="1" dirty="0"/>
              <a:t>アイデア</a:t>
            </a:r>
            <a:endParaRPr kumimoji="0" lang="ja-JP" altLang="en-US" sz="2000" b="1" i="0" u="none" strike="noStrike" cap="none" normalizeH="0" baseline="0" dirty="0" smtClean="0">
              <a:ln>
                <a:noFill/>
              </a:ln>
              <a:solidFill>
                <a:schemeClr val="tx1"/>
              </a:solidFill>
              <a:effectLst/>
            </a:endParaRPr>
          </a:p>
        </p:txBody>
      </p:sp>
      <p:sp>
        <p:nvSpPr>
          <p:cNvPr id="24" name="円形吹き出し 23"/>
          <p:cNvSpPr/>
          <p:nvPr/>
        </p:nvSpPr>
        <p:spPr bwMode="auto">
          <a:xfrm>
            <a:off x="560512" y="1988840"/>
            <a:ext cx="1073940" cy="1008112"/>
          </a:xfrm>
          <a:prstGeom prst="wedgeEllipseCallout">
            <a:avLst/>
          </a:prstGeom>
          <a:solidFill>
            <a:srgbClr val="00B0F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2000" b="1" dirty="0"/>
              <a:t>アイデア</a:t>
            </a:r>
            <a:endParaRPr kumimoji="0" lang="ja-JP" altLang="en-US" sz="2000" b="1" i="0" u="none" strike="noStrike" cap="none" normalizeH="0" baseline="0" dirty="0" smtClean="0">
              <a:ln>
                <a:noFill/>
              </a:ln>
              <a:solidFill>
                <a:schemeClr val="tx1"/>
              </a:solidFill>
              <a:effectLst/>
            </a:endParaRPr>
          </a:p>
        </p:txBody>
      </p:sp>
      <p:sp>
        <p:nvSpPr>
          <p:cNvPr id="25" name="円形吹き出し 24"/>
          <p:cNvSpPr/>
          <p:nvPr/>
        </p:nvSpPr>
        <p:spPr bwMode="auto">
          <a:xfrm>
            <a:off x="467950" y="3256350"/>
            <a:ext cx="1073940" cy="1008112"/>
          </a:xfrm>
          <a:prstGeom prst="wedgeEllipseCallout">
            <a:avLst/>
          </a:prstGeom>
          <a:solidFill>
            <a:srgbClr val="92D05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2000" b="1" dirty="0"/>
              <a:t>アイデア</a:t>
            </a:r>
            <a:endParaRPr kumimoji="0" lang="ja-JP" altLang="en-US" sz="2000" b="1" i="0" u="none" strike="noStrike" cap="none" normalizeH="0" baseline="0" dirty="0" smtClean="0">
              <a:ln>
                <a:noFill/>
              </a:ln>
              <a:solidFill>
                <a:schemeClr val="tx1"/>
              </a:solidFill>
              <a:effectLst/>
            </a:endParaRPr>
          </a:p>
        </p:txBody>
      </p:sp>
      <p:sp>
        <p:nvSpPr>
          <p:cNvPr id="26" name="円形吹き出し 25"/>
          <p:cNvSpPr/>
          <p:nvPr/>
        </p:nvSpPr>
        <p:spPr bwMode="auto">
          <a:xfrm>
            <a:off x="2985016" y="3669509"/>
            <a:ext cx="1073940" cy="1008112"/>
          </a:xfrm>
          <a:prstGeom prst="wedgeEllipseCallout">
            <a:avLst/>
          </a:prstGeom>
          <a:solidFill>
            <a:srgbClr val="FF6633"/>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2000" b="1" dirty="0"/>
              <a:t>アイデア</a:t>
            </a:r>
            <a:endParaRPr kumimoji="0" lang="ja-JP" altLang="en-US" sz="2000" b="1" i="0" u="none" strike="noStrike" cap="none" normalizeH="0" baseline="0" dirty="0" smtClean="0">
              <a:ln>
                <a:noFill/>
              </a:ln>
              <a:solidFill>
                <a:schemeClr val="tx1"/>
              </a:solidFill>
              <a:effectLst/>
            </a:endParaRPr>
          </a:p>
        </p:txBody>
      </p:sp>
      <p:sp>
        <p:nvSpPr>
          <p:cNvPr id="27" name="円形吹き出し 26"/>
          <p:cNvSpPr/>
          <p:nvPr/>
        </p:nvSpPr>
        <p:spPr bwMode="auto">
          <a:xfrm>
            <a:off x="2078860" y="5200366"/>
            <a:ext cx="1073940" cy="1008112"/>
          </a:xfrm>
          <a:prstGeom prst="wedgeEllipseCallout">
            <a:avLst/>
          </a:prstGeom>
          <a:solidFill>
            <a:srgbClr val="00B05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2000" b="1" dirty="0"/>
              <a:t>アイデア</a:t>
            </a:r>
            <a:endParaRPr kumimoji="0" lang="ja-JP" altLang="en-US" sz="2000" b="1" i="0" u="none" strike="noStrike" cap="none" normalizeH="0" baseline="0" dirty="0" smtClean="0">
              <a:ln>
                <a:noFill/>
              </a:ln>
              <a:solidFill>
                <a:schemeClr val="tx1"/>
              </a:solidFill>
              <a:effectLst/>
            </a:endParaRPr>
          </a:p>
        </p:txBody>
      </p:sp>
      <p:sp>
        <p:nvSpPr>
          <p:cNvPr id="28" name="円形吹き出し 27"/>
          <p:cNvSpPr/>
          <p:nvPr/>
        </p:nvSpPr>
        <p:spPr bwMode="auto">
          <a:xfrm>
            <a:off x="1541890" y="4192254"/>
            <a:ext cx="1073940" cy="1008112"/>
          </a:xfrm>
          <a:prstGeom prst="wedgeEllipseCallout">
            <a:avLst/>
          </a:prstGeom>
          <a:solidFill>
            <a:srgbClr val="7030A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2000" b="1" dirty="0"/>
              <a:t>アイデア</a:t>
            </a:r>
            <a:endParaRPr kumimoji="0" lang="ja-JP" altLang="en-US" sz="2000" b="1" i="0" u="none" strike="noStrike" cap="none" normalizeH="0" baseline="0" dirty="0" smtClean="0">
              <a:ln>
                <a:noFill/>
              </a:ln>
              <a:solidFill>
                <a:schemeClr val="tx1"/>
              </a:solidFill>
              <a:effectLst/>
            </a:endParaRPr>
          </a:p>
        </p:txBody>
      </p:sp>
      <p:sp>
        <p:nvSpPr>
          <p:cNvPr id="29" name="円形吹き出し 28"/>
          <p:cNvSpPr/>
          <p:nvPr/>
        </p:nvSpPr>
        <p:spPr bwMode="auto">
          <a:xfrm>
            <a:off x="467950" y="4696310"/>
            <a:ext cx="1073940" cy="1008112"/>
          </a:xfrm>
          <a:prstGeom prst="wedgeEllipseCallout">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2000" b="1" dirty="0"/>
              <a:t>アイデア</a:t>
            </a:r>
            <a:endParaRPr kumimoji="0" lang="ja-JP" altLang="en-US" sz="2000" b="1" i="0" u="none" strike="noStrike" cap="none" normalizeH="0" baseline="0" dirty="0" smtClean="0">
              <a:ln>
                <a:noFill/>
              </a:ln>
              <a:solidFill>
                <a:schemeClr val="tx1"/>
              </a:solidFill>
              <a:effectLst/>
            </a:endParaRPr>
          </a:p>
        </p:txBody>
      </p:sp>
      <p:sp>
        <p:nvSpPr>
          <p:cNvPr id="30" name="右矢印 29"/>
          <p:cNvSpPr/>
          <p:nvPr/>
        </p:nvSpPr>
        <p:spPr bwMode="auto">
          <a:xfrm>
            <a:off x="4416030" y="3256350"/>
            <a:ext cx="978408" cy="1008112"/>
          </a:xfrm>
          <a:prstGeom prst="rightArrow">
            <a:avLst/>
          </a:prstGeom>
          <a:solidFill>
            <a:schemeClr val="tx1"/>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31" name="角丸四角形 30"/>
          <p:cNvSpPr/>
          <p:nvPr/>
        </p:nvSpPr>
        <p:spPr bwMode="auto">
          <a:xfrm>
            <a:off x="5673080" y="3165570"/>
            <a:ext cx="3045828" cy="914400"/>
          </a:xfrm>
          <a:prstGeom prst="roundRect">
            <a:avLst/>
          </a:prstGeom>
          <a:noFill/>
          <a:ln w="76200" cap="flat" cmpd="sng" algn="ctr">
            <a:solidFill>
              <a:srgbClr val="FF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32" name="角丸四角形 31"/>
          <p:cNvSpPr/>
          <p:nvPr/>
        </p:nvSpPr>
        <p:spPr bwMode="auto">
          <a:xfrm>
            <a:off x="5688744" y="3165570"/>
            <a:ext cx="3045828" cy="914400"/>
          </a:xfrm>
          <a:prstGeom prst="roundRect">
            <a:avLst/>
          </a:prstGeom>
          <a:solidFill>
            <a:srgbClr val="FF0000"/>
          </a:solidFill>
          <a:ln w="76200" cap="flat" cmpd="sng" algn="ctr">
            <a:solidFill>
              <a:srgbClr val="FF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4000" b="0" i="0" u="none" strike="noStrike" cap="none" normalizeH="0" baseline="0" dirty="0" smtClean="0">
                <a:ln>
                  <a:noFill/>
                </a:ln>
                <a:solidFill>
                  <a:schemeClr val="bg1"/>
                </a:solidFill>
                <a:effectLst>
                  <a:outerShdw blurRad="50800" dist="38100" dir="2700000" algn="tl" rotWithShape="0">
                    <a:prstClr val="black">
                      <a:alpha val="40000"/>
                    </a:prstClr>
                  </a:outerShdw>
                </a:effectLst>
                <a:latin typeface="Arial" charset="0"/>
                <a:ea typeface="ＭＳ Ｐゴシック" pitchFamily="50" charset="-128"/>
              </a:rPr>
              <a:t>アイデア</a:t>
            </a:r>
          </a:p>
        </p:txBody>
      </p:sp>
    </p:spTree>
    <p:extLst>
      <p:ext uri="{BB962C8B-B14F-4D97-AF65-F5344CB8AC3E}">
        <p14:creationId xmlns:p14="http://schemas.microsoft.com/office/powerpoint/2010/main" val="10825159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arn(inVertical)">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barn(inVertical)">
                                      <p:cBhvr>
                                        <p:cTn id="2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ja-JP" altLang="en-US" dirty="0" smtClean="0">
                <a:ea typeface="ＭＳ Ｐゴシック" pitchFamily="50" charset="-128"/>
              </a:rPr>
              <a:t>１．議論とは</a:t>
            </a:r>
            <a:endParaRPr lang="ja-JP" altLang="en-US" dirty="0">
              <a:ea typeface="ＭＳ Ｐゴシック" pitchFamily="50" charset="-128"/>
            </a:endParaRPr>
          </a:p>
        </p:txBody>
      </p:sp>
      <p:sp>
        <p:nvSpPr>
          <p:cNvPr id="50179" name="Rectangle 3"/>
          <p:cNvSpPr>
            <a:spLocks noGrp="1" noChangeArrowheads="1"/>
          </p:cNvSpPr>
          <p:nvPr>
            <p:ph type="body" idx="1"/>
          </p:nvPr>
        </p:nvSpPr>
        <p:spPr/>
        <p:txBody>
          <a:bodyPr/>
          <a:lstStyle/>
          <a:p>
            <a:r>
              <a:rPr lang="ja-JP" altLang="en-US" sz="3600" dirty="0" smtClean="0">
                <a:ea typeface="ＭＳ Ｐゴシック" pitchFamily="50" charset="-128"/>
              </a:rPr>
              <a:t>個人活動</a:t>
            </a:r>
            <a:endParaRPr lang="en-US" altLang="ja-JP" sz="3600" dirty="0" smtClean="0">
              <a:ea typeface="ＭＳ Ｐゴシック" pitchFamily="50" charset="-128"/>
            </a:endParaRPr>
          </a:p>
          <a:p>
            <a:pPr marL="0" indent="0">
              <a:buNone/>
            </a:pPr>
            <a:r>
              <a:rPr lang="ja-JP" altLang="en-US" sz="3600" dirty="0" smtClean="0">
                <a:ea typeface="ＭＳ Ｐゴシック" pitchFamily="50" charset="-128"/>
              </a:rPr>
              <a:t>　</a:t>
            </a:r>
            <a:r>
              <a:rPr lang="ja-JP" altLang="en-US" sz="3600" dirty="0" smtClean="0">
                <a:solidFill>
                  <a:srgbClr val="FF0000"/>
                </a:solidFill>
                <a:ea typeface="ＭＳ Ｐゴシック" pitchFamily="50" charset="-128"/>
              </a:rPr>
              <a:t>個人の能力を発揮できる</a:t>
            </a:r>
            <a:endParaRPr lang="en-US" altLang="ja-JP" sz="3600" dirty="0" smtClean="0">
              <a:solidFill>
                <a:srgbClr val="FF0000"/>
              </a:solidFill>
              <a:ea typeface="ＭＳ Ｐゴシック" pitchFamily="50" charset="-128"/>
            </a:endParaRPr>
          </a:p>
          <a:p>
            <a:pPr marL="0" indent="0">
              <a:buNone/>
            </a:pPr>
            <a:endParaRPr lang="en-US" altLang="ja-JP" sz="3600" dirty="0">
              <a:ea typeface="ＭＳ Ｐゴシック" pitchFamily="50" charset="-128"/>
            </a:endParaRPr>
          </a:p>
          <a:p>
            <a:r>
              <a:rPr lang="ja-JP" altLang="en-US" sz="3600" dirty="0" smtClean="0">
                <a:ea typeface="ＭＳ Ｐゴシック" pitchFamily="50" charset="-128"/>
              </a:rPr>
              <a:t>集団活動（グループワーク）</a:t>
            </a:r>
            <a:endParaRPr lang="en-US" altLang="ja-JP" sz="3600" dirty="0" smtClean="0">
              <a:ea typeface="ＭＳ Ｐゴシック" pitchFamily="50" charset="-128"/>
            </a:endParaRPr>
          </a:p>
          <a:p>
            <a:pPr marL="0" indent="0">
              <a:buNone/>
            </a:pPr>
            <a:r>
              <a:rPr lang="ja-JP" altLang="en-US" sz="3600" dirty="0">
                <a:ea typeface="ＭＳ Ｐゴシック" pitchFamily="50" charset="-128"/>
              </a:rPr>
              <a:t>　</a:t>
            </a:r>
            <a:r>
              <a:rPr lang="ja-JP" altLang="en-US" sz="3600" dirty="0" smtClean="0">
                <a:ea typeface="ＭＳ Ｐゴシック" pitchFamily="50" charset="-128"/>
              </a:rPr>
              <a:t>個々の能力をベースに、促進的な相互交流</a:t>
            </a:r>
            <a:endParaRPr lang="en-US" altLang="ja-JP" sz="3600" dirty="0" smtClean="0">
              <a:ea typeface="ＭＳ Ｐゴシック" pitchFamily="50" charset="-128"/>
            </a:endParaRPr>
          </a:p>
          <a:p>
            <a:pPr marL="0" indent="0">
              <a:buNone/>
            </a:pPr>
            <a:r>
              <a:rPr lang="ja-JP" altLang="en-US" sz="3600" dirty="0">
                <a:ea typeface="ＭＳ Ｐゴシック" pitchFamily="50" charset="-128"/>
              </a:rPr>
              <a:t>　</a:t>
            </a:r>
            <a:r>
              <a:rPr lang="ja-JP" altLang="en-US" sz="3600" dirty="0" smtClean="0">
                <a:ea typeface="ＭＳ Ｐゴシック" pitchFamily="50" charset="-128"/>
              </a:rPr>
              <a:t>→</a:t>
            </a:r>
            <a:r>
              <a:rPr lang="ja-JP" altLang="en-US" sz="3600" dirty="0" smtClean="0">
                <a:solidFill>
                  <a:srgbClr val="FF0000"/>
                </a:solidFill>
                <a:ea typeface="ＭＳ Ｐゴシック" pitchFamily="50" charset="-128"/>
              </a:rPr>
              <a:t>個人の能力以上の成果達成</a:t>
            </a:r>
            <a:endParaRPr lang="ja-JP" altLang="en-US" sz="3600" dirty="0">
              <a:solidFill>
                <a:srgbClr val="FF0000"/>
              </a:solidFill>
              <a:ea typeface="ＭＳ Ｐゴシック" pitchFamily="50" charset="-128"/>
            </a:endParaRPr>
          </a:p>
        </p:txBody>
      </p:sp>
      <p:sp>
        <p:nvSpPr>
          <p:cNvPr id="2" name="角丸四角形吹き出し 1"/>
          <p:cNvSpPr/>
          <p:nvPr/>
        </p:nvSpPr>
        <p:spPr bwMode="auto">
          <a:xfrm>
            <a:off x="6681192" y="2852936"/>
            <a:ext cx="2304256" cy="1296144"/>
          </a:xfrm>
          <a:prstGeom prst="wedgeRoundRectCallout">
            <a:avLst>
              <a:gd name="adj1" fmla="val -15629"/>
              <a:gd name="adj2" fmla="val 87943"/>
              <a:gd name="adj3" fmla="val 16667"/>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ja-JP" altLang="en-US" sz="4000" b="0" i="0" u="none" strike="noStrike" cap="none" normalizeH="0" baseline="0" dirty="0" smtClean="0">
                <a:ln>
                  <a:noFill/>
                </a:ln>
                <a:solidFill>
                  <a:schemeClr val="tx1"/>
                </a:solidFill>
                <a:effectLst/>
                <a:latin typeface="Arial" charset="0"/>
                <a:ea typeface="ＭＳ Ｐゴシック" pitchFamily="50" charset="-128"/>
              </a:rPr>
              <a:t>良い議論</a:t>
            </a: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0179">
                                            <p:txEl>
                                              <p:pRg st="1" end="1"/>
                                            </p:txEl>
                                          </p:spTgt>
                                        </p:tgtEl>
                                        <p:attrNameLst>
                                          <p:attrName>style.visibility</p:attrName>
                                        </p:attrNameLst>
                                      </p:cBhvr>
                                      <p:to>
                                        <p:strVal val="visible"/>
                                      </p:to>
                                    </p:set>
                                    <p:animEffect transition="in" filter="wipe(down)">
                                      <p:cBhvr>
                                        <p:cTn id="7" dur="500"/>
                                        <p:tgtEl>
                                          <p:spTgt spid="5017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0179">
                                            <p:txEl>
                                              <p:pRg st="4" end="4"/>
                                            </p:txEl>
                                          </p:spTgt>
                                        </p:tgtEl>
                                        <p:attrNameLst>
                                          <p:attrName>style.visibility</p:attrName>
                                        </p:attrNameLst>
                                      </p:cBhvr>
                                      <p:to>
                                        <p:strVal val="visible"/>
                                      </p:to>
                                    </p:set>
                                    <p:animEffect transition="in" filter="barn(inVertical)">
                                      <p:cBhvr>
                                        <p:cTn id="12" dur="500"/>
                                        <p:tgtEl>
                                          <p:spTgt spid="50179">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0179">
                                            <p:txEl>
                                              <p:pRg st="5" end="5"/>
                                            </p:txEl>
                                          </p:spTgt>
                                        </p:tgtEl>
                                        <p:attrNameLst>
                                          <p:attrName>style.visibility</p:attrName>
                                        </p:attrNameLst>
                                      </p:cBhvr>
                                      <p:to>
                                        <p:strVal val="visible"/>
                                      </p:to>
                                    </p:set>
                                    <p:animEffect transition="in" filter="barn(inVertical)">
                                      <p:cBhvr>
                                        <p:cTn id="22" dur="500"/>
                                        <p:tgtEl>
                                          <p:spTgt spid="501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２．研究における議論</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816453820"/>
              </p:ext>
            </p:extLst>
          </p:nvPr>
        </p:nvGraphicFramePr>
        <p:xfrm>
          <a:off x="200472" y="1981200"/>
          <a:ext cx="9433048"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正方形/長方形 4"/>
          <p:cNvSpPr/>
          <p:nvPr/>
        </p:nvSpPr>
        <p:spPr bwMode="auto">
          <a:xfrm>
            <a:off x="3656856" y="2852936"/>
            <a:ext cx="5976664" cy="720080"/>
          </a:xfrm>
          <a:prstGeom prst="rect">
            <a:avLst/>
          </a:prstGeom>
          <a:noFill/>
          <a:ln w="76200" cap="flat" cmpd="sng" algn="ctr">
            <a:solidFill>
              <a:srgbClr val="FF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6" name="正方形/長方形 5"/>
          <p:cNvSpPr/>
          <p:nvPr/>
        </p:nvSpPr>
        <p:spPr bwMode="auto">
          <a:xfrm>
            <a:off x="3656856" y="3564260"/>
            <a:ext cx="5976664" cy="720080"/>
          </a:xfrm>
          <a:prstGeom prst="rect">
            <a:avLst/>
          </a:prstGeom>
          <a:noFill/>
          <a:ln w="76200" cap="flat" cmpd="sng" algn="ctr">
            <a:solidFill>
              <a:srgbClr val="FF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7" name="正方形/長方形 6"/>
          <p:cNvSpPr/>
          <p:nvPr/>
        </p:nvSpPr>
        <p:spPr bwMode="auto">
          <a:xfrm>
            <a:off x="3675681" y="4275584"/>
            <a:ext cx="5976664" cy="720080"/>
          </a:xfrm>
          <a:prstGeom prst="rect">
            <a:avLst/>
          </a:prstGeom>
          <a:noFill/>
          <a:ln w="76200" cap="flat" cmpd="sng" algn="ctr">
            <a:solidFill>
              <a:srgbClr val="FF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3" name="正方形/長方形 2"/>
          <p:cNvSpPr/>
          <p:nvPr/>
        </p:nvSpPr>
        <p:spPr>
          <a:xfrm>
            <a:off x="848544" y="5350766"/>
            <a:ext cx="8659785" cy="646331"/>
          </a:xfrm>
          <a:prstGeom prst="rect">
            <a:avLst/>
          </a:prstGeom>
        </p:spPr>
        <p:txBody>
          <a:bodyPr wrap="square">
            <a:spAutoFit/>
          </a:bodyPr>
          <a:lstStyle/>
          <a:p>
            <a:pPr marL="0" indent="0">
              <a:buNone/>
            </a:pPr>
            <a:r>
              <a:rPr lang="ja-JP" altLang="en-US" sz="3600" dirty="0" smtClean="0">
                <a:solidFill>
                  <a:srgbClr val="FF0000"/>
                </a:solidFill>
              </a:rPr>
              <a:t>研究のすべての行程で「議論」は重要！！</a:t>
            </a:r>
            <a:endParaRPr lang="en-US" altLang="ja-JP" sz="3600" dirty="0">
              <a:solidFill>
                <a:srgbClr val="FF0000"/>
              </a:solidFill>
            </a:endParaRPr>
          </a:p>
        </p:txBody>
      </p:sp>
    </p:spTree>
    <p:extLst>
      <p:ext uri="{BB962C8B-B14F-4D97-AF65-F5344CB8AC3E}">
        <p14:creationId xmlns:p14="http://schemas.microsoft.com/office/powerpoint/2010/main" val="99776188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Plan</a:t>
            </a:r>
            <a:r>
              <a:rPr kumimoji="1" lang="ja-JP" altLang="en-US" dirty="0" smtClean="0"/>
              <a:t>の流れ</a:t>
            </a:r>
            <a:endParaRPr kumimoji="1" lang="ja-JP" altLang="en-US" dirty="0"/>
          </a:p>
        </p:txBody>
      </p:sp>
      <p:pic>
        <p:nvPicPr>
          <p:cNvPr id="1028" name="Picture 4" descr="「調査　イラスト」の画像検索結果">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838" y="2455500"/>
            <a:ext cx="2022084" cy="14714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マインドマップ　イラスト」の画像検索結果">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01115" y="2340960"/>
            <a:ext cx="2266043" cy="1700549"/>
          </a:xfrm>
          <a:prstGeom prst="rect">
            <a:avLst/>
          </a:prstGeom>
          <a:noFill/>
          <a:extLst>
            <a:ext uri="{909E8E84-426E-40DD-AFC4-6F175D3DCCD1}">
              <a14:hiddenFill xmlns:a14="http://schemas.microsoft.com/office/drawing/2010/main">
                <a:solidFill>
                  <a:srgbClr val="FFFFFF"/>
                </a:solidFill>
              </a14:hiddenFill>
            </a:ext>
          </a:extLst>
        </p:spPr>
      </p:pic>
      <p:sp>
        <p:nvSpPr>
          <p:cNvPr id="7" name="右矢印 6"/>
          <p:cNvSpPr/>
          <p:nvPr/>
        </p:nvSpPr>
        <p:spPr bwMode="auto">
          <a:xfrm>
            <a:off x="704528" y="1876299"/>
            <a:ext cx="8496944" cy="476770"/>
          </a:xfrm>
          <a:prstGeom prst="rightArrow">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6" name="テキスト ボックス 5"/>
          <p:cNvSpPr txBox="1"/>
          <p:nvPr/>
        </p:nvSpPr>
        <p:spPr>
          <a:xfrm>
            <a:off x="1166793" y="1700808"/>
            <a:ext cx="1210588" cy="707886"/>
          </a:xfrm>
          <a:prstGeom prst="rect">
            <a:avLst/>
          </a:prstGeom>
          <a:noFill/>
        </p:spPr>
        <p:txBody>
          <a:bodyPr wrap="none" rtlCol="0">
            <a:spAutoFit/>
          </a:bodyPr>
          <a:lstStyle/>
          <a:p>
            <a:r>
              <a:rPr kumimoji="1" lang="ja-JP" altLang="en-US" sz="4000" dirty="0" smtClean="0"/>
              <a:t>調査</a:t>
            </a:r>
            <a:endParaRPr kumimoji="1" lang="ja-JP" altLang="en-US" sz="4000" dirty="0"/>
          </a:p>
        </p:txBody>
      </p:sp>
      <p:sp>
        <p:nvSpPr>
          <p:cNvPr id="10" name="テキスト ボックス 9"/>
          <p:cNvSpPr txBox="1"/>
          <p:nvPr/>
        </p:nvSpPr>
        <p:spPr>
          <a:xfrm>
            <a:off x="4239956" y="1697585"/>
            <a:ext cx="1210588" cy="707886"/>
          </a:xfrm>
          <a:prstGeom prst="rect">
            <a:avLst/>
          </a:prstGeom>
          <a:noFill/>
        </p:spPr>
        <p:txBody>
          <a:bodyPr wrap="none" rtlCol="0">
            <a:spAutoFit/>
          </a:bodyPr>
          <a:lstStyle/>
          <a:p>
            <a:r>
              <a:rPr kumimoji="1" lang="ja-JP" altLang="en-US" sz="4000" dirty="0"/>
              <a:t>拡張</a:t>
            </a:r>
          </a:p>
        </p:txBody>
      </p:sp>
      <p:sp>
        <p:nvSpPr>
          <p:cNvPr id="11" name="テキスト ボックス 10"/>
          <p:cNvSpPr txBox="1"/>
          <p:nvPr/>
        </p:nvSpPr>
        <p:spPr>
          <a:xfrm>
            <a:off x="7185248" y="1747614"/>
            <a:ext cx="1723549" cy="707886"/>
          </a:xfrm>
          <a:prstGeom prst="rect">
            <a:avLst/>
          </a:prstGeom>
          <a:noFill/>
        </p:spPr>
        <p:txBody>
          <a:bodyPr wrap="none" rtlCol="0">
            <a:spAutoFit/>
          </a:bodyPr>
          <a:lstStyle/>
          <a:p>
            <a:r>
              <a:rPr kumimoji="1" lang="ja-JP" altLang="en-US" sz="4000" dirty="0"/>
              <a:t>構造化</a:t>
            </a:r>
          </a:p>
        </p:txBody>
      </p:sp>
      <p:pic>
        <p:nvPicPr>
          <p:cNvPr id="1032" name="Picture 8" descr="「KJ法　イラスト」の画像検索結果">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63576" y="2616958"/>
            <a:ext cx="2766891" cy="1447510"/>
          </a:xfrm>
          <a:prstGeom prst="rect">
            <a:avLst/>
          </a:prstGeom>
          <a:noFill/>
          <a:extLst>
            <a:ext uri="{909E8E84-426E-40DD-AFC4-6F175D3DCCD1}">
              <a14:hiddenFill xmlns:a14="http://schemas.microsoft.com/office/drawing/2010/main">
                <a:solidFill>
                  <a:srgbClr val="FFFFFF"/>
                </a:solidFill>
              </a14:hiddenFill>
            </a:ext>
          </a:extLst>
        </p:spPr>
      </p:pic>
      <p:sp>
        <p:nvSpPr>
          <p:cNvPr id="12" name="右矢印 11"/>
          <p:cNvSpPr/>
          <p:nvPr/>
        </p:nvSpPr>
        <p:spPr bwMode="auto">
          <a:xfrm>
            <a:off x="704528" y="4190859"/>
            <a:ext cx="8496944" cy="484632"/>
          </a:xfrm>
          <a:prstGeom prst="rightArrow">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13" name="テキスト ボックス 12"/>
          <p:cNvSpPr txBox="1"/>
          <p:nvPr/>
        </p:nvSpPr>
        <p:spPr>
          <a:xfrm>
            <a:off x="1166793" y="4006989"/>
            <a:ext cx="1210588" cy="707886"/>
          </a:xfrm>
          <a:prstGeom prst="rect">
            <a:avLst/>
          </a:prstGeom>
          <a:noFill/>
        </p:spPr>
        <p:txBody>
          <a:bodyPr wrap="none" rtlCol="0">
            <a:spAutoFit/>
          </a:bodyPr>
          <a:lstStyle/>
          <a:p>
            <a:r>
              <a:rPr kumimoji="1" lang="ja-JP" altLang="en-US" sz="4000" dirty="0"/>
              <a:t>選別</a:t>
            </a:r>
          </a:p>
        </p:txBody>
      </p:sp>
      <p:sp>
        <p:nvSpPr>
          <p:cNvPr id="14" name="テキスト ボックス 13"/>
          <p:cNvSpPr txBox="1"/>
          <p:nvPr/>
        </p:nvSpPr>
        <p:spPr>
          <a:xfrm>
            <a:off x="4165553" y="4079232"/>
            <a:ext cx="1210588" cy="707886"/>
          </a:xfrm>
          <a:prstGeom prst="rect">
            <a:avLst/>
          </a:prstGeom>
          <a:noFill/>
        </p:spPr>
        <p:txBody>
          <a:bodyPr wrap="none" rtlCol="0">
            <a:spAutoFit/>
          </a:bodyPr>
          <a:lstStyle/>
          <a:p>
            <a:r>
              <a:rPr kumimoji="1" lang="ja-JP" altLang="en-US" sz="4000" dirty="0"/>
              <a:t>縮小</a:t>
            </a:r>
          </a:p>
        </p:txBody>
      </p:sp>
      <p:sp>
        <p:nvSpPr>
          <p:cNvPr id="15" name="テキスト ボックス 14"/>
          <p:cNvSpPr txBox="1"/>
          <p:nvPr/>
        </p:nvSpPr>
        <p:spPr>
          <a:xfrm>
            <a:off x="6264647" y="4054634"/>
            <a:ext cx="3262432" cy="707886"/>
          </a:xfrm>
          <a:prstGeom prst="rect">
            <a:avLst/>
          </a:prstGeom>
          <a:noFill/>
        </p:spPr>
        <p:txBody>
          <a:bodyPr wrap="none" rtlCol="0">
            <a:spAutoFit/>
          </a:bodyPr>
          <a:lstStyle/>
          <a:p>
            <a:r>
              <a:rPr kumimoji="1" lang="ja-JP" altLang="en-US" sz="4000" dirty="0"/>
              <a:t>先行事例調査</a:t>
            </a:r>
          </a:p>
        </p:txBody>
      </p:sp>
      <p:grpSp>
        <p:nvGrpSpPr>
          <p:cNvPr id="16" name="グループ化 15"/>
          <p:cNvGrpSpPr/>
          <p:nvPr/>
        </p:nvGrpSpPr>
        <p:grpSpPr>
          <a:xfrm>
            <a:off x="371354" y="4811716"/>
            <a:ext cx="3269174" cy="1788594"/>
            <a:chOff x="23133" y="0"/>
            <a:chExt cx="2814919" cy="2142719"/>
          </a:xfrm>
        </p:grpSpPr>
        <p:grpSp>
          <p:nvGrpSpPr>
            <p:cNvPr id="17" name="グループ化 16"/>
            <p:cNvGrpSpPr/>
            <p:nvPr/>
          </p:nvGrpSpPr>
          <p:grpSpPr>
            <a:xfrm>
              <a:off x="504825" y="314325"/>
              <a:ext cx="1647825" cy="1457412"/>
              <a:chOff x="0" y="0"/>
              <a:chExt cx="1990725" cy="1743075"/>
            </a:xfrm>
          </p:grpSpPr>
          <p:cxnSp>
            <p:nvCxnSpPr>
              <p:cNvPr id="23" name="直線矢印コネクタ 22"/>
              <p:cNvCxnSpPr/>
              <p:nvPr/>
            </p:nvCxnSpPr>
            <p:spPr>
              <a:xfrm flipV="1">
                <a:off x="0" y="895350"/>
                <a:ext cx="1990725" cy="9525"/>
              </a:xfrm>
              <a:prstGeom prst="straightConnector1">
                <a:avLst/>
              </a:prstGeom>
              <a:noFill/>
              <a:ln w="9525" cap="flat" cmpd="sng" algn="ctr">
                <a:solidFill>
                  <a:srgbClr val="4F81BD">
                    <a:shade val="95000"/>
                    <a:satMod val="105000"/>
                  </a:srgbClr>
                </a:solidFill>
                <a:prstDash val="solid"/>
                <a:headEnd type="triangle" w="med" len="med"/>
                <a:tailEnd type="triangle" w="med" len="med"/>
              </a:ln>
              <a:effectLst/>
            </p:spPr>
          </p:cxnSp>
          <p:cxnSp>
            <p:nvCxnSpPr>
              <p:cNvPr id="24" name="直線矢印コネクタ 23"/>
              <p:cNvCxnSpPr/>
              <p:nvPr/>
            </p:nvCxnSpPr>
            <p:spPr>
              <a:xfrm>
                <a:off x="952500" y="0"/>
                <a:ext cx="0" cy="1743075"/>
              </a:xfrm>
              <a:prstGeom prst="straightConnector1">
                <a:avLst/>
              </a:prstGeom>
              <a:noFill/>
              <a:ln w="9525" cap="flat" cmpd="sng" algn="ctr">
                <a:solidFill>
                  <a:srgbClr val="4F81BD">
                    <a:shade val="95000"/>
                    <a:satMod val="105000"/>
                  </a:srgbClr>
                </a:solidFill>
                <a:prstDash val="solid"/>
                <a:headEnd type="triangle" w="med" len="med"/>
                <a:tailEnd type="triangle" w="med" len="med"/>
              </a:ln>
              <a:effectLst/>
            </p:spPr>
          </p:cxnSp>
        </p:grpSp>
        <p:sp>
          <p:nvSpPr>
            <p:cNvPr id="18" name="テキスト ボックス 25"/>
            <p:cNvSpPr txBox="1"/>
            <p:nvPr/>
          </p:nvSpPr>
          <p:spPr>
            <a:xfrm>
              <a:off x="771524" y="0"/>
              <a:ext cx="1214896" cy="313918"/>
            </a:xfrm>
            <a:prstGeom prst="rect">
              <a:avLst/>
            </a:prstGeom>
            <a:solidFill>
              <a:sysClr val="window" lastClr="FFFFFF"/>
            </a:solidFill>
            <a:ln w="6350">
              <a:noFill/>
            </a:ln>
            <a:effectLst/>
          </p:spPr>
          <p:txBody>
            <a:bodyPr rot="0" spcFirstLastPara="0" vert="horz" wrap="none" lIns="91440" tIns="45720" rIns="91440" bIns="45720" numCol="1" spcCol="0" rtlCol="0" fromWordArt="0" anchor="t" anchorCtr="0" forceAA="0" compatLnSpc="1">
              <a:prstTxWarp prst="textNoShape">
                <a:avLst/>
              </a:prstTxWarp>
              <a:noAutofit/>
            </a:bodyPr>
            <a:lstStyle/>
            <a:p>
              <a:pPr algn="just">
                <a:spcAft>
                  <a:spcPts val="0"/>
                </a:spcAft>
              </a:pPr>
              <a:r>
                <a:rPr lang="ja-JP" kern="100" dirty="0">
                  <a:effectLst/>
                  <a:latin typeface="Century"/>
                  <a:ea typeface="ＭＳ 明朝"/>
                  <a:cs typeface="Times New Roman"/>
                </a:rPr>
                <a:t>有益・有用性あり</a:t>
              </a:r>
              <a:endParaRPr lang="ja-JP" sz="2400" kern="100" dirty="0">
                <a:effectLst/>
                <a:latin typeface="Century"/>
                <a:ea typeface="ＭＳ 明朝"/>
                <a:cs typeface="Times New Roman"/>
              </a:endParaRPr>
            </a:p>
          </p:txBody>
        </p:sp>
        <p:sp>
          <p:nvSpPr>
            <p:cNvPr id="19" name="テキスト ボックス 26"/>
            <p:cNvSpPr txBox="1"/>
            <p:nvPr/>
          </p:nvSpPr>
          <p:spPr>
            <a:xfrm>
              <a:off x="771170" y="1828801"/>
              <a:ext cx="1214896" cy="313918"/>
            </a:xfrm>
            <a:prstGeom prst="rect">
              <a:avLst/>
            </a:prstGeom>
            <a:solidFill>
              <a:sysClr val="window" lastClr="FFFFFF"/>
            </a:solidFill>
            <a:ln w="6350">
              <a:noFill/>
            </a:ln>
            <a:effectLst/>
          </p:spPr>
          <p:txBody>
            <a:bodyPr rot="0" spcFirstLastPara="0" vert="horz" wrap="none" lIns="91440" tIns="45720" rIns="91440" bIns="45720" numCol="1" spcCol="0" rtlCol="0" fromWordArt="0" anchor="t" anchorCtr="0" forceAA="0" compatLnSpc="1">
              <a:prstTxWarp prst="textNoShape">
                <a:avLst/>
              </a:prstTxWarp>
              <a:noAutofit/>
            </a:bodyPr>
            <a:lstStyle/>
            <a:p>
              <a:pPr algn="just">
                <a:spcAft>
                  <a:spcPts val="0"/>
                </a:spcAft>
              </a:pPr>
              <a:r>
                <a:rPr lang="ja-JP" kern="100">
                  <a:effectLst/>
                  <a:latin typeface="Century"/>
                  <a:ea typeface="ＭＳ 明朝"/>
                  <a:cs typeface="Times New Roman"/>
                </a:rPr>
                <a:t>有益・有用性なし</a:t>
              </a:r>
              <a:endParaRPr lang="ja-JP" sz="2400" kern="100">
                <a:effectLst/>
                <a:latin typeface="Century"/>
                <a:ea typeface="ＭＳ 明朝"/>
                <a:cs typeface="Times New Roman"/>
              </a:endParaRPr>
            </a:p>
          </p:txBody>
        </p:sp>
        <p:sp>
          <p:nvSpPr>
            <p:cNvPr id="20" name="テキスト ボックス 27"/>
            <p:cNvSpPr txBox="1"/>
            <p:nvPr/>
          </p:nvSpPr>
          <p:spPr>
            <a:xfrm>
              <a:off x="2381113" y="313918"/>
              <a:ext cx="456939" cy="1175658"/>
            </a:xfrm>
            <a:prstGeom prst="rect">
              <a:avLst/>
            </a:prstGeom>
            <a:solidFill>
              <a:sysClr val="window" lastClr="FFFFFF"/>
            </a:solidFill>
            <a:ln w="6350">
              <a:noFill/>
            </a:ln>
            <a:effectLst/>
          </p:spPr>
          <p:txBody>
            <a:bodyPr rot="0" spcFirstLastPara="0" vert="eaVert" wrap="none" lIns="91440" tIns="45720" rIns="91440" bIns="45720" numCol="1" spcCol="0" rtlCol="0" fromWordArt="0" anchor="t" anchorCtr="0" forceAA="0" compatLnSpc="1">
              <a:prstTxWarp prst="textNoShape">
                <a:avLst/>
              </a:prstTxWarp>
              <a:noAutofit/>
            </a:bodyPr>
            <a:lstStyle/>
            <a:p>
              <a:pPr algn="just">
                <a:spcAft>
                  <a:spcPts val="0"/>
                </a:spcAft>
              </a:pPr>
              <a:r>
                <a:rPr lang="ja-JP" kern="100" dirty="0">
                  <a:effectLst/>
                  <a:latin typeface="Century"/>
                  <a:ea typeface="ＭＳ 明朝"/>
                  <a:cs typeface="Times New Roman"/>
                </a:rPr>
                <a:t>方法論の質が高い</a:t>
              </a:r>
              <a:endParaRPr lang="ja-JP" sz="2400" kern="100" dirty="0">
                <a:effectLst/>
                <a:latin typeface="Century"/>
                <a:ea typeface="ＭＳ 明朝"/>
                <a:cs typeface="Times New Roman"/>
              </a:endParaRPr>
            </a:p>
          </p:txBody>
        </p:sp>
        <p:sp>
          <p:nvSpPr>
            <p:cNvPr id="21" name="テキスト ボックス 28"/>
            <p:cNvSpPr txBox="1"/>
            <p:nvPr/>
          </p:nvSpPr>
          <p:spPr>
            <a:xfrm>
              <a:off x="23133" y="234178"/>
              <a:ext cx="456939" cy="1175658"/>
            </a:xfrm>
            <a:prstGeom prst="rect">
              <a:avLst/>
            </a:prstGeom>
            <a:solidFill>
              <a:sysClr val="window" lastClr="FFFFFF"/>
            </a:solidFill>
            <a:ln w="6350">
              <a:noFill/>
            </a:ln>
            <a:effectLst/>
          </p:spPr>
          <p:txBody>
            <a:bodyPr rot="0" spcFirstLastPara="0" vert="eaVert" wrap="none" lIns="91440" tIns="45720" rIns="91440" bIns="45720" numCol="1" spcCol="0" rtlCol="0" fromWordArt="0" anchor="t" anchorCtr="0" forceAA="0" compatLnSpc="1">
              <a:prstTxWarp prst="textNoShape">
                <a:avLst/>
              </a:prstTxWarp>
              <a:noAutofit/>
            </a:bodyPr>
            <a:lstStyle/>
            <a:p>
              <a:pPr algn="just">
                <a:spcAft>
                  <a:spcPts val="0"/>
                </a:spcAft>
              </a:pPr>
              <a:r>
                <a:rPr lang="ja-JP" kern="100" dirty="0">
                  <a:effectLst/>
                  <a:latin typeface="Century"/>
                  <a:ea typeface="ＭＳ 明朝"/>
                  <a:cs typeface="Times New Roman"/>
                </a:rPr>
                <a:t>方法論の質が低い</a:t>
              </a:r>
              <a:endParaRPr lang="ja-JP" sz="2400" kern="100" dirty="0">
                <a:effectLst/>
                <a:latin typeface="Century"/>
                <a:ea typeface="ＭＳ 明朝"/>
                <a:cs typeface="Times New Roman"/>
              </a:endParaRPr>
            </a:p>
          </p:txBody>
        </p:sp>
        <p:sp>
          <p:nvSpPr>
            <p:cNvPr id="22" name="テキスト ボックス 29"/>
            <p:cNvSpPr txBox="1"/>
            <p:nvPr/>
          </p:nvSpPr>
          <p:spPr>
            <a:xfrm>
              <a:off x="1419225" y="477113"/>
              <a:ext cx="666750" cy="513486"/>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200" kern="100" dirty="0">
                  <a:effectLst/>
                  <a:latin typeface="Century"/>
                  <a:ea typeface="ＭＳ 明朝"/>
                  <a:cs typeface="Times New Roman"/>
                </a:rPr>
                <a:t>理想の企画</a:t>
              </a:r>
            </a:p>
          </p:txBody>
        </p:sp>
      </p:grpSp>
      <p:pic>
        <p:nvPicPr>
          <p:cNvPr id="25"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48356" y="4714875"/>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7" descr="「論文　イラスト」の画像検索結果">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88372" y="4787320"/>
            <a:ext cx="1963980" cy="2132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4498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barn(inVertical)">
                                      <p:cBhvr>
                                        <p:cTn id="10" dur="5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nodeType="withEffect">
                                  <p:stCondLst>
                                    <p:cond delay="0"/>
                                  </p:stCondLst>
                                  <p:childTnLst>
                                    <p:set>
                                      <p:cBhvr>
                                        <p:cTn id="17" dur="1" fill="hold">
                                          <p:stCondLst>
                                            <p:cond delay="0"/>
                                          </p:stCondLst>
                                        </p:cTn>
                                        <p:tgtEl>
                                          <p:spTgt spid="1030"/>
                                        </p:tgtEl>
                                        <p:attrNameLst>
                                          <p:attrName>style.visibility</p:attrName>
                                        </p:attrNameLst>
                                      </p:cBhvr>
                                      <p:to>
                                        <p:strVal val="visible"/>
                                      </p:to>
                                    </p:set>
                                    <p:animEffect transition="in" filter="barn(inVertical)">
                                      <p:cBhvr>
                                        <p:cTn id="18" dur="500"/>
                                        <p:tgtEl>
                                          <p:spTgt spid="103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par>
                                <p:cTn id="24" presetID="16" presetClass="entr" presetSubtype="21" fill="hold" nodeType="withEffect">
                                  <p:stCondLst>
                                    <p:cond delay="0"/>
                                  </p:stCondLst>
                                  <p:childTnLst>
                                    <p:set>
                                      <p:cBhvr>
                                        <p:cTn id="25" dur="1" fill="hold">
                                          <p:stCondLst>
                                            <p:cond delay="0"/>
                                          </p:stCondLst>
                                        </p:cTn>
                                        <p:tgtEl>
                                          <p:spTgt spid="1032"/>
                                        </p:tgtEl>
                                        <p:attrNameLst>
                                          <p:attrName>style.visibility</p:attrName>
                                        </p:attrNameLst>
                                      </p:cBhvr>
                                      <p:to>
                                        <p:strVal val="visible"/>
                                      </p:to>
                                    </p:set>
                                    <p:animEffect transition="in" filter="barn(inVertical)">
                                      <p:cBhvr>
                                        <p:cTn id="26" dur="500"/>
                                        <p:tgtEl>
                                          <p:spTgt spid="103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par>
                                <p:cTn id="40" presetID="16" presetClass="entr" presetSubtype="21"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arn(inVertical)">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par>
                                <p:cTn id="48" presetID="16" presetClass="entr" presetSubtype="21"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barn(inVertical)">
                                      <p:cBhvr>
                                        <p:cTn id="5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Plan</a:t>
            </a:r>
            <a:r>
              <a:rPr kumimoji="1" lang="ja-JP" altLang="en-US" dirty="0" smtClean="0"/>
              <a:t>の流れ</a:t>
            </a:r>
            <a:endParaRPr kumimoji="1" lang="ja-JP" altLang="en-US" dirty="0"/>
          </a:p>
        </p:txBody>
      </p:sp>
      <p:sp>
        <p:nvSpPr>
          <p:cNvPr id="7" name="右矢印 6"/>
          <p:cNvSpPr/>
          <p:nvPr/>
        </p:nvSpPr>
        <p:spPr bwMode="auto">
          <a:xfrm>
            <a:off x="867773" y="1870542"/>
            <a:ext cx="7923169" cy="484632"/>
          </a:xfrm>
          <a:prstGeom prst="rightArrow">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6" name="テキスト ボックス 5"/>
          <p:cNvSpPr txBox="1"/>
          <p:nvPr/>
        </p:nvSpPr>
        <p:spPr>
          <a:xfrm>
            <a:off x="1166793" y="1700808"/>
            <a:ext cx="1210588" cy="707886"/>
          </a:xfrm>
          <a:prstGeom prst="rect">
            <a:avLst/>
          </a:prstGeom>
          <a:noFill/>
        </p:spPr>
        <p:txBody>
          <a:bodyPr wrap="none" rtlCol="0">
            <a:spAutoFit/>
          </a:bodyPr>
          <a:lstStyle/>
          <a:p>
            <a:r>
              <a:rPr kumimoji="1" lang="ja-JP" altLang="en-US" sz="4000" dirty="0"/>
              <a:t>仮説</a:t>
            </a:r>
          </a:p>
        </p:txBody>
      </p:sp>
      <p:sp>
        <p:nvSpPr>
          <p:cNvPr id="10" name="テキスト ボックス 9"/>
          <p:cNvSpPr txBox="1"/>
          <p:nvPr/>
        </p:nvSpPr>
        <p:spPr>
          <a:xfrm>
            <a:off x="3800870" y="1705086"/>
            <a:ext cx="2056973" cy="707886"/>
          </a:xfrm>
          <a:prstGeom prst="rect">
            <a:avLst/>
          </a:prstGeom>
          <a:noFill/>
        </p:spPr>
        <p:txBody>
          <a:bodyPr wrap="none" rtlCol="0">
            <a:spAutoFit/>
          </a:bodyPr>
          <a:lstStyle/>
          <a:p>
            <a:r>
              <a:rPr kumimoji="1" lang="ja-JP" altLang="en-US" sz="4000" dirty="0"/>
              <a:t>デザイン</a:t>
            </a:r>
          </a:p>
        </p:txBody>
      </p:sp>
      <p:sp>
        <p:nvSpPr>
          <p:cNvPr id="11" name="テキスト ボックス 10"/>
          <p:cNvSpPr txBox="1"/>
          <p:nvPr/>
        </p:nvSpPr>
        <p:spPr>
          <a:xfrm>
            <a:off x="7157234" y="1758915"/>
            <a:ext cx="2236510" cy="707886"/>
          </a:xfrm>
          <a:prstGeom prst="rect">
            <a:avLst/>
          </a:prstGeom>
          <a:noFill/>
        </p:spPr>
        <p:txBody>
          <a:bodyPr wrap="none" rtlCol="0">
            <a:spAutoFit/>
          </a:bodyPr>
          <a:lstStyle/>
          <a:p>
            <a:r>
              <a:rPr kumimoji="1" lang="ja-JP" altLang="en-US" sz="4000" dirty="0" smtClean="0"/>
              <a:t>研究計画</a:t>
            </a:r>
            <a:endParaRPr kumimoji="1" lang="ja-JP" altLang="en-US" sz="4000" dirty="0"/>
          </a:p>
        </p:txBody>
      </p:sp>
      <p:pic>
        <p:nvPicPr>
          <p:cNvPr id="2050" name="Picture 2" descr="「説明　イラスト」の画像検索結果">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511" y="2473934"/>
            <a:ext cx="3273152" cy="265943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企画書　イラスト」の画像検索結果">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7423" y="2556247"/>
            <a:ext cx="2103277" cy="316248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descr="「研究　イラスト」の画像検索結果">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69940" y="2912773"/>
            <a:ext cx="1990725" cy="19907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調査　イラスト」の画像検索結果">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88696" y="4725144"/>
            <a:ext cx="2064304" cy="1945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7470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barn(inVertical)">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barn(inVertical)">
                                      <p:cBhvr>
                                        <p:cTn id="18" dur="500"/>
                                        <p:tgtEl>
                                          <p:spTgt spid="1026"/>
                                        </p:tgtEl>
                                      </p:cBhvr>
                                    </p:animEffect>
                                  </p:childTnLst>
                                </p:cTn>
                              </p:par>
                              <p:par>
                                <p:cTn id="19" presetID="16" presetClass="entr" presetSubtype="21"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barn(inVertical)">
                                      <p:cBhvr>
                                        <p:cTn id="21" dur="500"/>
                                        <p:tgtEl>
                                          <p:spTgt spid="102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par>
                                <p:cTn id="27" presetID="16" presetClass="entr" presetSubtype="21" fill="hold" nodeType="withEffect">
                                  <p:stCondLst>
                                    <p:cond delay="0"/>
                                  </p:stCondLst>
                                  <p:childTnLst>
                                    <p:set>
                                      <p:cBhvr>
                                        <p:cTn id="28" dur="1" fill="hold">
                                          <p:stCondLst>
                                            <p:cond delay="0"/>
                                          </p:stCondLst>
                                        </p:cTn>
                                        <p:tgtEl>
                                          <p:spTgt spid="2054"/>
                                        </p:tgtEl>
                                        <p:attrNameLst>
                                          <p:attrName>style.visibility</p:attrName>
                                        </p:attrNameLst>
                                      </p:cBhvr>
                                      <p:to>
                                        <p:strVal val="visible"/>
                                      </p:to>
                                    </p:set>
                                    <p:animEffect transition="in" filter="barn(inVertical)">
                                      <p:cBhvr>
                                        <p:cTn id="29"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DEFINEDINNAVIGATOR" val="False"/>
  <p:tag name="BRANCHTO" val="0"/>
  <p:tag name="TAG" val="db03cc7b-66f2-4641-8461-47fa09101b38"/>
</p:tagLst>
</file>

<file path=ppt/theme/theme1.xml><?xml version="1.0" encoding="utf-8"?>
<a:theme xmlns:a="http://schemas.openxmlformats.org/drawingml/2006/main" name="7_議論技術１">
  <a:themeElements>
    <a:clrScheme name="FRProposa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FRPropos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FRProposa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FRProposa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FRProposa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FRProposa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FRProposa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FRProposa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FRProposa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FRProposa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FRProposa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FRProposa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FRProposa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FRProposa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5D5CBE8616B9BE4892A14A66220CA59A" ma:contentTypeVersion="14" ma:contentTypeDescription="新しいドキュメントを作成します。" ma:contentTypeScope="" ma:versionID="d4adb2e4b261233eca216aa9f0e6ca90">
  <xsd:schema xmlns:xsd="http://www.w3.org/2001/XMLSchema" xmlns:xs="http://www.w3.org/2001/XMLSchema" xmlns:p="http://schemas.microsoft.com/office/2006/metadata/properties" xmlns:ns2="17474dc8-6cde-450f-8a57-e9ddb98dd45e" xmlns:ns3="92c85782-91b6-4975-a634-e8e07eaefb77" targetNamespace="http://schemas.microsoft.com/office/2006/metadata/properties" ma:root="true" ma:fieldsID="750824485cb19f9c5f1813e978ce26c1" ns2:_="" ns3:_="">
    <xsd:import namespace="17474dc8-6cde-450f-8a57-e9ddb98dd45e"/>
    <xsd:import namespace="92c85782-91b6-4975-a634-e8e07eaefb7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474dc8-6cde-450f-8a57-e9ddb98dd4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画像タグ" ma:readOnly="false" ma:fieldId="{5cf76f15-5ced-4ddc-b409-7134ff3c332f}" ma:taxonomyMulti="true" ma:sspId="5efb9172-ed01-4b15-a485-c06beb5524f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_Flow_SignoffStatus" ma:index="21" nillable="true" ma:displayName="承認の状態" ma:internalName="_x0024_Resources_x003a_core_x002c_Signoff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c85782-91b6-4975-a634-e8e07eaefb7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e2d2a6c-83bc-4418-934a-1370e02fb35a}" ma:internalName="TaxCatchAll" ma:showField="CatchAllData" ma:web="92c85782-91b6-4975-a634-e8e07eaefb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7474dc8-6cde-450f-8a57-e9ddb98dd45e">
      <Terms xmlns="http://schemas.microsoft.com/office/infopath/2007/PartnerControls"/>
    </lcf76f155ced4ddcb4097134ff3c332f>
    <TaxCatchAll xmlns="92c85782-91b6-4975-a634-e8e07eaefb77" xsi:nil="true"/>
    <_Flow_SignoffStatus xmlns="17474dc8-6cde-450f-8a57-e9ddb98dd45e" xsi:nil="true"/>
  </documentManagement>
</p:properties>
</file>

<file path=customXml/itemProps1.xml><?xml version="1.0" encoding="utf-8"?>
<ds:datastoreItem xmlns:ds="http://schemas.openxmlformats.org/officeDocument/2006/customXml" ds:itemID="{E1D5EA9E-8658-401F-A551-E501C14B7C0E}"/>
</file>

<file path=customXml/itemProps2.xml><?xml version="1.0" encoding="utf-8"?>
<ds:datastoreItem xmlns:ds="http://schemas.openxmlformats.org/officeDocument/2006/customXml" ds:itemID="{7BD0C836-38C1-4DE8-856D-6619C873958A}"/>
</file>

<file path=customXml/itemProps3.xml><?xml version="1.0" encoding="utf-8"?>
<ds:datastoreItem xmlns:ds="http://schemas.openxmlformats.org/officeDocument/2006/customXml" ds:itemID="{526641AA-00FC-4698-AAB5-1E6CD5BE1659}"/>
</file>

<file path=docProps/app.xml><?xml version="1.0" encoding="utf-8"?>
<Properties xmlns="http://schemas.openxmlformats.org/officeDocument/2006/extended-properties" xmlns:vt="http://schemas.openxmlformats.org/officeDocument/2006/docPropsVTypes">
  <Template>7_議論技術１</Template>
  <TotalTime>1243</TotalTime>
  <Words>1552</Words>
  <Application>Microsoft Office PowerPoint</Application>
  <PresentationFormat>A4 210 x 297 mm</PresentationFormat>
  <Paragraphs>193</Paragraphs>
  <Slides>27</Slides>
  <Notes>25</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27</vt:i4>
      </vt:variant>
    </vt:vector>
  </HeadingPairs>
  <TitlesOfParts>
    <vt:vector size="35" baseType="lpstr">
      <vt:lpstr>ＭＳ Ｐゴシック</vt:lpstr>
      <vt:lpstr>ＭＳ 明朝</vt:lpstr>
      <vt:lpstr>Arial</vt:lpstr>
      <vt:lpstr>Arial Black</vt:lpstr>
      <vt:lpstr>Century</vt:lpstr>
      <vt:lpstr>Times New Roman</vt:lpstr>
      <vt:lpstr>Wingdings</vt:lpstr>
      <vt:lpstr>7_議論技術１</vt:lpstr>
      <vt:lpstr>議論技術１</vt:lpstr>
      <vt:lpstr>本日の課題</vt:lpstr>
      <vt:lpstr>本時の流れ</vt:lpstr>
      <vt:lpstr>例「今から遠足の行き先を決めます！」</vt:lpstr>
      <vt:lpstr>理想的な議論</vt:lpstr>
      <vt:lpstr>１．議論とは</vt:lpstr>
      <vt:lpstr>２．研究における議論</vt:lpstr>
      <vt:lpstr>Planの流れ</vt:lpstr>
      <vt:lpstr>Planの流れ</vt:lpstr>
      <vt:lpstr>３．議論実習</vt:lpstr>
      <vt:lpstr>実習の流れ</vt:lpstr>
      <vt:lpstr>Ⅰ．アイデアの拡張</vt:lpstr>
      <vt:lpstr>マインドマップ</vt:lpstr>
      <vt:lpstr>例</vt:lpstr>
      <vt:lpstr>PowerPoint プレゼンテーション</vt:lpstr>
      <vt:lpstr>PowerPoint プレゼンテーション</vt:lpstr>
      <vt:lpstr>PowerPoint プレゼンテーション</vt:lpstr>
      <vt:lpstr>PowerPoint プレゼンテーション</vt:lpstr>
      <vt:lpstr>アイデア拡張実習１</vt:lpstr>
      <vt:lpstr>アイデア拡張実習２</vt:lpstr>
      <vt:lpstr>Ⅰ．アイデアの拡張</vt:lpstr>
      <vt:lpstr>ブレインストーミング</vt:lpstr>
      <vt:lpstr>ブレインストーミングの原則</vt:lpstr>
      <vt:lpstr>ブレインストーミングの注意事項</vt:lpstr>
      <vt:lpstr>思い込みからの脱却 と 課題の原因発見</vt:lpstr>
      <vt:lpstr>アイデア拡張実習3</vt:lpstr>
      <vt:lpstr>次回連絡</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議論技術１</dc:title>
  <dc:creator>Administrator</dc:creator>
  <cp:lastModifiedBy>T-MaegawaH</cp:lastModifiedBy>
  <cp:revision>120</cp:revision>
  <cp:lastPrinted>2019-04-01T06:00:39Z</cp:lastPrinted>
  <dcterms:created xsi:type="dcterms:W3CDTF">2018-05-17T01:30:31Z</dcterms:created>
  <dcterms:modified xsi:type="dcterms:W3CDTF">2024-03-06T05:50:37Z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TC060891601041</vt:lpwstr>
  </property>
  <property fmtid="{D5CDD505-2E9C-101B-9397-08002B2CF9AE}" pid="3" name="ContentTypeId">
    <vt:lpwstr>0x0101005D5CBE8616B9BE4892A14A66220CA59A</vt:lpwstr>
  </property>
  <property fmtid="{D5CDD505-2E9C-101B-9397-08002B2CF9AE}" pid="4" name="Order">
    <vt:r8>22241000</vt:r8>
  </property>
</Properties>
</file>