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277" r:id="rId14"/>
    <p:sldId id="280" r:id="rId15"/>
    <p:sldId id="342" r:id="rId16"/>
    <p:sldId id="341" r:id="rId17"/>
    <p:sldId id="339" r:id="rId18"/>
    <p:sldId id="340" r:id="rId19"/>
    <p:sldId id="276" r:id="rId20"/>
    <p:sldId id="281" r:id="rId21"/>
    <p:sldId id="282" r:id="rId22"/>
    <p:sldId id="315" r:id="rId23"/>
    <p:sldId id="347" r:id="rId24"/>
    <p:sldId id="337" r:id="rId25"/>
    <p:sldId id="343" r:id="rId26"/>
    <p:sldId id="345" r:id="rId27"/>
    <p:sldId id="302" r:id="rId28"/>
  </p:sldIdLst>
  <p:sldSz cx="9906000" cy="6858000" type="A4"/>
  <p:notesSz cx="6807200" cy="9939338"/>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00FF"/>
    <a:srgbClr val="009999"/>
    <a:srgbClr val="FF3300"/>
    <a:srgbClr val="FF6633"/>
    <a:srgbClr val="F8F8F8"/>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72212" autoAdjust="0"/>
  </p:normalViewPr>
  <p:slideViewPr>
    <p:cSldViewPr>
      <p:cViewPr varScale="1">
        <p:scale>
          <a:sx n="53" d="100"/>
          <a:sy n="53" d="100"/>
        </p:scale>
        <p:origin x="1680" y="60"/>
      </p:cViewPr>
      <p:guideLst>
        <p:guide orient="horz" pos="2160"/>
        <p:guide pos="3120"/>
      </p:guideLst>
    </p:cSldViewPr>
  </p:slideViewPr>
  <p:notesTextViewPr>
    <p:cViewPr>
      <p:scale>
        <a:sx n="100" d="100"/>
        <a:sy n="100" d="100"/>
      </p:scale>
      <p:origin x="0" y="0"/>
    </p:cViewPr>
  </p:notesTextViewPr>
  <p:notesViewPr>
    <p:cSldViewPr>
      <p:cViewPr varScale="1">
        <p:scale>
          <a:sx n="60" d="100"/>
          <a:sy n="60" d="100"/>
        </p:scale>
        <p:origin x="-1146"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A03BC-BB77-4B69-BB84-1DFC03651277}"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B49D6B15-7319-4CAB-89DA-38B7A4FDD709}">
      <dgm:prSet phldrT="[テキスト]" custT="1"/>
      <dgm:spPr/>
      <dgm:t>
        <a:bodyPr/>
        <a:lstStyle/>
        <a:p>
          <a:r>
            <a:rPr kumimoji="1" lang="ja-JP" altLang="en-US" sz="4000" dirty="0"/>
            <a:t>課題研究</a:t>
          </a:r>
        </a:p>
      </dgm:t>
    </dgm:pt>
    <dgm:pt modelId="{A46D11C8-56D6-43FD-BA24-8422028BAF02}" type="parTrans" cxnId="{DA2B5FFB-0486-4A39-B35B-1C72E707784A}">
      <dgm:prSet/>
      <dgm:spPr/>
      <dgm:t>
        <a:bodyPr/>
        <a:lstStyle/>
        <a:p>
          <a:endParaRPr kumimoji="1" lang="ja-JP" altLang="en-US" sz="2400"/>
        </a:p>
      </dgm:t>
    </dgm:pt>
    <dgm:pt modelId="{F6CC08B0-C31E-4FB4-8327-C38E9D39D8AB}" type="sibTrans" cxnId="{DA2B5FFB-0486-4A39-B35B-1C72E707784A}">
      <dgm:prSet/>
      <dgm:spPr/>
      <dgm:t>
        <a:bodyPr/>
        <a:lstStyle/>
        <a:p>
          <a:endParaRPr kumimoji="1" lang="ja-JP" altLang="en-US" sz="2400"/>
        </a:p>
      </dgm:t>
    </dgm:pt>
    <dgm:pt modelId="{60383713-CDCF-428D-826B-87422CE0D7F1}">
      <dgm:prSet phldrT="[テキスト]" custT="1"/>
      <dgm:spPr/>
      <dgm:t>
        <a:bodyPr/>
        <a:lstStyle/>
        <a:p>
          <a:r>
            <a:rPr kumimoji="1" lang="en-US" altLang="ja-JP" sz="3200" dirty="0"/>
            <a:t>Plan</a:t>
          </a:r>
          <a:endParaRPr kumimoji="1" lang="ja-JP" altLang="en-US" sz="3200" dirty="0"/>
        </a:p>
      </dgm:t>
    </dgm:pt>
    <dgm:pt modelId="{E7C8B044-016A-42BA-970B-46B7C678C757}" type="parTrans" cxnId="{2BB19C4C-5508-4E43-A588-9084218362F3}">
      <dgm:prSet custT="1"/>
      <dgm:spPr/>
      <dgm:t>
        <a:bodyPr/>
        <a:lstStyle/>
        <a:p>
          <a:endParaRPr kumimoji="1" lang="ja-JP" altLang="en-US" sz="700"/>
        </a:p>
      </dgm:t>
    </dgm:pt>
    <dgm:pt modelId="{2AE4F3C5-BED5-4B1A-8256-906C8004386F}" type="sibTrans" cxnId="{2BB19C4C-5508-4E43-A588-9084218362F3}">
      <dgm:prSet/>
      <dgm:spPr/>
      <dgm:t>
        <a:bodyPr/>
        <a:lstStyle/>
        <a:p>
          <a:endParaRPr kumimoji="1" lang="ja-JP" altLang="en-US" sz="2400"/>
        </a:p>
      </dgm:t>
    </dgm:pt>
    <dgm:pt modelId="{BEB108DB-AB84-48A4-AED5-740EEA772407}">
      <dgm:prSet phldrT="[テキスト]" custT="1"/>
      <dgm:spPr/>
      <dgm:t>
        <a:bodyPr/>
        <a:lstStyle/>
        <a:p>
          <a:r>
            <a:rPr kumimoji="1" lang="en-US" altLang="ja-JP" sz="3200" dirty="0"/>
            <a:t>Publish</a:t>
          </a:r>
          <a:endParaRPr kumimoji="1" lang="ja-JP" altLang="en-US" sz="3200" dirty="0"/>
        </a:p>
      </dgm:t>
    </dgm:pt>
    <dgm:pt modelId="{41B25144-958B-4F37-B002-1418526D54AD}" type="parTrans" cxnId="{0461E932-D3A1-4A08-A402-FF4707B543F7}">
      <dgm:prSet custT="1"/>
      <dgm:spPr/>
      <dgm:t>
        <a:bodyPr/>
        <a:lstStyle/>
        <a:p>
          <a:endParaRPr kumimoji="1" lang="ja-JP" altLang="en-US" sz="700"/>
        </a:p>
      </dgm:t>
    </dgm:pt>
    <dgm:pt modelId="{953E7344-BA8D-4855-B3C6-E5A2FB372633}" type="sibTrans" cxnId="{0461E932-D3A1-4A08-A402-FF4707B543F7}">
      <dgm:prSet/>
      <dgm:spPr/>
      <dgm:t>
        <a:bodyPr/>
        <a:lstStyle/>
        <a:p>
          <a:endParaRPr kumimoji="1" lang="ja-JP" altLang="en-US" sz="2400"/>
        </a:p>
      </dgm:t>
    </dgm:pt>
    <dgm:pt modelId="{BA9DB1F4-C943-4801-A250-300B4807F38F}">
      <dgm:prSet phldrT="[テキスト]" custT="1"/>
      <dgm:spPr/>
      <dgm:t>
        <a:bodyPr/>
        <a:lstStyle/>
        <a:p>
          <a:r>
            <a:rPr kumimoji="1" lang="ja-JP" altLang="en-US" sz="3200" dirty="0" smtClean="0"/>
            <a:t>＝</a:t>
          </a:r>
          <a:r>
            <a:rPr kumimoji="1" lang="en-US" altLang="ja-JP" sz="3200" dirty="0" smtClean="0"/>
            <a:t>Presentation</a:t>
          </a:r>
          <a:r>
            <a:rPr kumimoji="1" lang="ja-JP" altLang="en-US" sz="3200" dirty="0" smtClean="0"/>
            <a:t>　口頭発表</a:t>
          </a:r>
          <a:endParaRPr kumimoji="1" lang="ja-JP" altLang="en-US" sz="3200" dirty="0"/>
        </a:p>
      </dgm:t>
    </dgm:pt>
    <dgm:pt modelId="{244786F9-D212-461D-8AAB-BA4A1C6DAECE}" type="parTrans" cxnId="{7B555C64-DF2D-47CD-9B65-3C11616D2056}">
      <dgm:prSet custT="1"/>
      <dgm:spPr/>
      <dgm:t>
        <a:bodyPr/>
        <a:lstStyle/>
        <a:p>
          <a:endParaRPr kumimoji="1" lang="ja-JP" altLang="en-US" sz="700"/>
        </a:p>
      </dgm:t>
    </dgm:pt>
    <dgm:pt modelId="{9D233D4D-A842-4E4E-97E4-5150C5B447F8}" type="sibTrans" cxnId="{7B555C64-DF2D-47CD-9B65-3C11616D2056}">
      <dgm:prSet/>
      <dgm:spPr/>
      <dgm:t>
        <a:bodyPr/>
        <a:lstStyle/>
        <a:p>
          <a:endParaRPr kumimoji="1" lang="ja-JP" altLang="en-US" sz="2400"/>
        </a:p>
      </dgm:t>
    </dgm:pt>
    <dgm:pt modelId="{03761714-C736-4506-B1AA-A129B0618DC8}">
      <dgm:prSet custT="1"/>
      <dgm:spPr/>
      <dgm:t>
        <a:bodyPr/>
        <a:lstStyle/>
        <a:p>
          <a:r>
            <a:rPr kumimoji="1" lang="en-US" altLang="ja-JP" sz="3200" dirty="0" smtClean="0"/>
            <a:t>Perform</a:t>
          </a:r>
          <a:endParaRPr kumimoji="1" lang="ja-JP" altLang="en-US" sz="3200" dirty="0"/>
        </a:p>
      </dgm:t>
    </dgm:pt>
    <dgm:pt modelId="{A5266F9A-70C6-4208-9723-3E12908A4707}" type="parTrans" cxnId="{CC85F8A1-9C96-4F8D-B80B-ADF339F1553A}">
      <dgm:prSet custT="1"/>
      <dgm:spPr/>
      <dgm:t>
        <a:bodyPr/>
        <a:lstStyle/>
        <a:p>
          <a:endParaRPr kumimoji="1" lang="ja-JP" altLang="en-US" sz="700"/>
        </a:p>
      </dgm:t>
    </dgm:pt>
    <dgm:pt modelId="{838EBA80-F27B-490B-AF09-1F8F846A630B}" type="sibTrans" cxnId="{CC85F8A1-9C96-4F8D-B80B-ADF339F1553A}">
      <dgm:prSet/>
      <dgm:spPr/>
      <dgm:t>
        <a:bodyPr/>
        <a:lstStyle/>
        <a:p>
          <a:endParaRPr kumimoji="1" lang="ja-JP" altLang="en-US" sz="2400"/>
        </a:p>
      </dgm:t>
    </dgm:pt>
    <dgm:pt modelId="{AFB62735-F515-41E9-A81F-2246B5E3266A}">
      <dgm:prSet custT="1"/>
      <dgm:spPr/>
      <dgm:t>
        <a:bodyPr/>
        <a:lstStyle/>
        <a:p>
          <a:r>
            <a:rPr kumimoji="1" lang="ja-JP" altLang="en-US" sz="3200" dirty="0" smtClean="0"/>
            <a:t>研究計画の説明</a:t>
          </a:r>
          <a:endParaRPr kumimoji="1" lang="en-US" altLang="ja-JP" sz="3200" dirty="0" smtClean="0"/>
        </a:p>
        <a:p>
          <a:r>
            <a:rPr kumimoji="1" lang="ja-JP" altLang="en-US" sz="3200" dirty="0" smtClean="0"/>
            <a:t>ピュアレビュー</a:t>
          </a:r>
          <a:endParaRPr kumimoji="1" lang="ja-JP" altLang="en-US" sz="3200" dirty="0"/>
        </a:p>
      </dgm:t>
    </dgm:pt>
    <dgm:pt modelId="{221B59CA-9575-4D9D-8DB9-603E85E6D13D}" type="parTrans" cxnId="{1B4468B1-4A95-4B64-988D-F6C17F7B832F}">
      <dgm:prSet custT="1"/>
      <dgm:spPr/>
      <dgm:t>
        <a:bodyPr/>
        <a:lstStyle/>
        <a:p>
          <a:endParaRPr kumimoji="1" lang="ja-JP" altLang="en-US" sz="700"/>
        </a:p>
      </dgm:t>
    </dgm:pt>
    <dgm:pt modelId="{0C8106D8-23DB-4528-A2F3-8106E4C131DE}" type="sibTrans" cxnId="{1B4468B1-4A95-4B64-988D-F6C17F7B832F}">
      <dgm:prSet/>
      <dgm:spPr/>
      <dgm:t>
        <a:bodyPr/>
        <a:lstStyle/>
        <a:p>
          <a:endParaRPr kumimoji="1" lang="ja-JP" altLang="en-US" sz="2400"/>
        </a:p>
      </dgm:t>
    </dgm:pt>
    <dgm:pt modelId="{84BA9857-279B-497B-96B5-EC1892790903}">
      <dgm:prSet custT="1"/>
      <dgm:spPr/>
      <dgm:t>
        <a:bodyPr/>
        <a:lstStyle/>
        <a:p>
          <a:pPr algn="ctr"/>
          <a:r>
            <a:rPr kumimoji="1" lang="ja-JP" altLang="en-US" sz="3200" dirty="0" smtClean="0"/>
            <a:t>調査</a:t>
          </a:r>
          <a:r>
            <a:rPr kumimoji="1" lang="ja-JP" altLang="en-US" sz="3200" dirty="0"/>
            <a:t>・</a:t>
          </a:r>
          <a:r>
            <a:rPr kumimoji="1" lang="ja-JP" altLang="en-US" sz="3200" dirty="0" smtClean="0"/>
            <a:t>実験協力者への説明</a:t>
          </a:r>
          <a:endParaRPr kumimoji="1" lang="ja-JP" altLang="en-US" sz="3200" dirty="0"/>
        </a:p>
      </dgm:t>
    </dgm:pt>
    <dgm:pt modelId="{9D074969-B189-495A-82ED-B48E8623DB0F}" type="parTrans" cxnId="{94CD833A-D685-42D5-9A39-C46589505D62}">
      <dgm:prSet custT="1"/>
      <dgm:spPr/>
      <dgm:t>
        <a:bodyPr/>
        <a:lstStyle/>
        <a:p>
          <a:endParaRPr kumimoji="1" lang="ja-JP" altLang="en-US" sz="700"/>
        </a:p>
      </dgm:t>
    </dgm:pt>
    <dgm:pt modelId="{734CD669-8399-45F3-9650-A291814C3370}" type="sibTrans" cxnId="{94CD833A-D685-42D5-9A39-C46589505D62}">
      <dgm:prSet/>
      <dgm:spPr/>
      <dgm:t>
        <a:bodyPr/>
        <a:lstStyle/>
        <a:p>
          <a:endParaRPr kumimoji="1" lang="ja-JP" altLang="en-US" sz="2400"/>
        </a:p>
      </dgm:t>
    </dgm:pt>
    <dgm:pt modelId="{3F6B9257-798E-47F3-8F85-904B900AFBC1}" type="pres">
      <dgm:prSet presAssocID="{2FEA03BC-BB77-4B69-BB84-1DFC03651277}" presName="diagram" presStyleCnt="0">
        <dgm:presLayoutVars>
          <dgm:chPref val="1"/>
          <dgm:dir/>
          <dgm:animOne val="branch"/>
          <dgm:animLvl val="lvl"/>
          <dgm:resizeHandles val="exact"/>
        </dgm:presLayoutVars>
      </dgm:prSet>
      <dgm:spPr/>
      <dgm:t>
        <a:bodyPr/>
        <a:lstStyle/>
        <a:p>
          <a:endParaRPr kumimoji="1" lang="ja-JP" altLang="en-US"/>
        </a:p>
      </dgm:t>
    </dgm:pt>
    <dgm:pt modelId="{508D858C-B056-436D-BEE3-6499C8119AF9}" type="pres">
      <dgm:prSet presAssocID="{B49D6B15-7319-4CAB-89DA-38B7A4FDD709}" presName="root1" presStyleCnt="0"/>
      <dgm:spPr/>
    </dgm:pt>
    <dgm:pt modelId="{4A4B741B-6C16-46A6-9260-89BC64732279}" type="pres">
      <dgm:prSet presAssocID="{B49D6B15-7319-4CAB-89DA-38B7A4FDD709}" presName="LevelOneTextNode" presStyleLbl="node0" presStyleIdx="0" presStyleCnt="1" custScaleY="242544">
        <dgm:presLayoutVars>
          <dgm:chPref val="3"/>
        </dgm:presLayoutVars>
      </dgm:prSet>
      <dgm:spPr/>
      <dgm:t>
        <a:bodyPr/>
        <a:lstStyle/>
        <a:p>
          <a:endParaRPr kumimoji="1" lang="ja-JP" altLang="en-US"/>
        </a:p>
      </dgm:t>
    </dgm:pt>
    <dgm:pt modelId="{98ABF2C3-8ADF-42D2-9067-5373C7227E87}" type="pres">
      <dgm:prSet presAssocID="{B49D6B15-7319-4CAB-89DA-38B7A4FDD709}" presName="level2hierChild" presStyleCnt="0"/>
      <dgm:spPr/>
    </dgm:pt>
    <dgm:pt modelId="{F4844358-00C7-4D39-B6B2-BE6D6B6A46C8}" type="pres">
      <dgm:prSet presAssocID="{E7C8B044-016A-42BA-970B-46B7C678C757}" presName="conn2-1" presStyleLbl="parChTrans1D2" presStyleIdx="0" presStyleCnt="3"/>
      <dgm:spPr/>
      <dgm:t>
        <a:bodyPr/>
        <a:lstStyle/>
        <a:p>
          <a:endParaRPr kumimoji="1" lang="ja-JP" altLang="en-US"/>
        </a:p>
      </dgm:t>
    </dgm:pt>
    <dgm:pt modelId="{095FC5B1-3E0F-4686-8CA2-1B5D1A668430}" type="pres">
      <dgm:prSet presAssocID="{E7C8B044-016A-42BA-970B-46B7C678C757}" presName="connTx" presStyleLbl="parChTrans1D2" presStyleIdx="0" presStyleCnt="3"/>
      <dgm:spPr/>
      <dgm:t>
        <a:bodyPr/>
        <a:lstStyle/>
        <a:p>
          <a:endParaRPr kumimoji="1" lang="ja-JP" altLang="en-US"/>
        </a:p>
      </dgm:t>
    </dgm:pt>
    <dgm:pt modelId="{49DC395C-0018-40B6-ADCB-C225F9DF633B}" type="pres">
      <dgm:prSet presAssocID="{60383713-CDCF-428D-826B-87422CE0D7F1}" presName="root2" presStyleCnt="0"/>
      <dgm:spPr/>
    </dgm:pt>
    <dgm:pt modelId="{07F460F0-9203-4635-B16F-53B91E52B416}" type="pres">
      <dgm:prSet presAssocID="{60383713-CDCF-428D-826B-87422CE0D7F1}" presName="LevelTwoTextNode" presStyleLbl="node2" presStyleIdx="0" presStyleCnt="3" custScaleX="133959" custLinFactNeighborX="-607" custLinFactNeighborY="-62446">
        <dgm:presLayoutVars>
          <dgm:chPref val="3"/>
        </dgm:presLayoutVars>
      </dgm:prSet>
      <dgm:spPr/>
      <dgm:t>
        <a:bodyPr/>
        <a:lstStyle/>
        <a:p>
          <a:endParaRPr kumimoji="1" lang="ja-JP" altLang="en-US"/>
        </a:p>
      </dgm:t>
    </dgm:pt>
    <dgm:pt modelId="{871E51B1-D627-4712-AE9F-5389F91781C1}" type="pres">
      <dgm:prSet presAssocID="{60383713-CDCF-428D-826B-87422CE0D7F1}" presName="level3hierChild" presStyleCnt="0"/>
      <dgm:spPr/>
    </dgm:pt>
    <dgm:pt modelId="{86AD278B-69FB-452E-975A-81A87C25125E}" type="pres">
      <dgm:prSet presAssocID="{221B59CA-9575-4D9D-8DB9-603E85E6D13D}" presName="conn2-1" presStyleLbl="parChTrans1D3" presStyleIdx="0" presStyleCnt="3"/>
      <dgm:spPr/>
      <dgm:t>
        <a:bodyPr/>
        <a:lstStyle/>
        <a:p>
          <a:endParaRPr kumimoji="1" lang="ja-JP" altLang="en-US"/>
        </a:p>
      </dgm:t>
    </dgm:pt>
    <dgm:pt modelId="{405D5599-F767-4BC0-96B5-D65093130497}" type="pres">
      <dgm:prSet presAssocID="{221B59CA-9575-4D9D-8DB9-603E85E6D13D}" presName="connTx" presStyleLbl="parChTrans1D3" presStyleIdx="0" presStyleCnt="3"/>
      <dgm:spPr/>
      <dgm:t>
        <a:bodyPr/>
        <a:lstStyle/>
        <a:p>
          <a:endParaRPr kumimoji="1" lang="ja-JP" altLang="en-US"/>
        </a:p>
      </dgm:t>
    </dgm:pt>
    <dgm:pt modelId="{12532FD3-B042-433D-A2A3-24EB1A8D0C2F}" type="pres">
      <dgm:prSet presAssocID="{AFB62735-F515-41E9-A81F-2246B5E3266A}" presName="root2" presStyleCnt="0"/>
      <dgm:spPr/>
    </dgm:pt>
    <dgm:pt modelId="{6747B111-8C82-401A-BB85-BDB231B4863B}" type="pres">
      <dgm:prSet presAssocID="{AFB62735-F515-41E9-A81F-2246B5E3266A}" presName="LevelTwoTextNode" presStyleLbl="node3" presStyleIdx="0" presStyleCnt="3" custScaleX="477621" custScaleY="220082" custLinFactNeighborX="2324" custLinFactNeighborY="-48797">
        <dgm:presLayoutVars>
          <dgm:chPref val="3"/>
        </dgm:presLayoutVars>
      </dgm:prSet>
      <dgm:spPr/>
      <dgm:t>
        <a:bodyPr/>
        <a:lstStyle/>
        <a:p>
          <a:endParaRPr kumimoji="1" lang="ja-JP" altLang="en-US"/>
        </a:p>
      </dgm:t>
    </dgm:pt>
    <dgm:pt modelId="{E95169A7-B602-4C8A-8F12-370D4C1467BA}" type="pres">
      <dgm:prSet presAssocID="{AFB62735-F515-41E9-A81F-2246B5E3266A}" presName="level3hierChild" presStyleCnt="0"/>
      <dgm:spPr/>
    </dgm:pt>
    <dgm:pt modelId="{9F0B59C1-4463-47B3-9BCD-894620D7386D}" type="pres">
      <dgm:prSet presAssocID="{A5266F9A-70C6-4208-9723-3E12908A4707}" presName="conn2-1" presStyleLbl="parChTrans1D2" presStyleIdx="1" presStyleCnt="3"/>
      <dgm:spPr/>
      <dgm:t>
        <a:bodyPr/>
        <a:lstStyle/>
        <a:p>
          <a:endParaRPr kumimoji="1" lang="ja-JP" altLang="en-US"/>
        </a:p>
      </dgm:t>
    </dgm:pt>
    <dgm:pt modelId="{5AC8A3A0-5541-4B88-A6B5-81F9C2FD7E7A}" type="pres">
      <dgm:prSet presAssocID="{A5266F9A-70C6-4208-9723-3E12908A4707}" presName="connTx" presStyleLbl="parChTrans1D2" presStyleIdx="1" presStyleCnt="3"/>
      <dgm:spPr/>
      <dgm:t>
        <a:bodyPr/>
        <a:lstStyle/>
        <a:p>
          <a:endParaRPr kumimoji="1" lang="ja-JP" altLang="en-US"/>
        </a:p>
      </dgm:t>
    </dgm:pt>
    <dgm:pt modelId="{CA00A5DF-EAFD-4079-A2EF-97649852E6E6}" type="pres">
      <dgm:prSet presAssocID="{03761714-C736-4506-B1AA-A129B0618DC8}" presName="root2" presStyleCnt="0"/>
      <dgm:spPr/>
    </dgm:pt>
    <dgm:pt modelId="{37F9B312-F87B-416D-B297-CFB828113886}" type="pres">
      <dgm:prSet presAssocID="{03761714-C736-4506-B1AA-A129B0618DC8}" presName="LevelTwoTextNode" presStyleLbl="node2" presStyleIdx="1" presStyleCnt="3" custScaleX="134928">
        <dgm:presLayoutVars>
          <dgm:chPref val="3"/>
        </dgm:presLayoutVars>
      </dgm:prSet>
      <dgm:spPr/>
      <dgm:t>
        <a:bodyPr/>
        <a:lstStyle/>
        <a:p>
          <a:endParaRPr kumimoji="1" lang="ja-JP" altLang="en-US"/>
        </a:p>
      </dgm:t>
    </dgm:pt>
    <dgm:pt modelId="{15AAB23E-0F14-44E4-B099-9E730F7B79A1}" type="pres">
      <dgm:prSet presAssocID="{03761714-C736-4506-B1AA-A129B0618DC8}" presName="level3hierChild" presStyleCnt="0"/>
      <dgm:spPr/>
    </dgm:pt>
    <dgm:pt modelId="{4DAEED17-6BA2-4A24-A6F2-8B14DC91784B}" type="pres">
      <dgm:prSet presAssocID="{9D074969-B189-495A-82ED-B48E8623DB0F}" presName="conn2-1" presStyleLbl="parChTrans1D3" presStyleIdx="1" presStyleCnt="3"/>
      <dgm:spPr/>
      <dgm:t>
        <a:bodyPr/>
        <a:lstStyle/>
        <a:p>
          <a:endParaRPr kumimoji="1" lang="ja-JP" altLang="en-US"/>
        </a:p>
      </dgm:t>
    </dgm:pt>
    <dgm:pt modelId="{FF2FBF4E-9EF0-4E89-83BC-532D3A9AD953}" type="pres">
      <dgm:prSet presAssocID="{9D074969-B189-495A-82ED-B48E8623DB0F}" presName="connTx" presStyleLbl="parChTrans1D3" presStyleIdx="1" presStyleCnt="3"/>
      <dgm:spPr/>
      <dgm:t>
        <a:bodyPr/>
        <a:lstStyle/>
        <a:p>
          <a:endParaRPr kumimoji="1" lang="ja-JP" altLang="en-US"/>
        </a:p>
      </dgm:t>
    </dgm:pt>
    <dgm:pt modelId="{343559BB-F563-40B1-9A7A-2B2C33BBF46F}" type="pres">
      <dgm:prSet presAssocID="{84BA9857-279B-497B-96B5-EC1892790903}" presName="root2" presStyleCnt="0"/>
      <dgm:spPr/>
    </dgm:pt>
    <dgm:pt modelId="{1BD6C32E-527C-4AA0-A7B7-72941BC0D941}" type="pres">
      <dgm:prSet presAssocID="{84BA9857-279B-497B-96B5-EC1892790903}" presName="LevelTwoTextNode" presStyleLbl="node3" presStyleIdx="1" presStyleCnt="3" custScaleX="477621">
        <dgm:presLayoutVars>
          <dgm:chPref val="3"/>
        </dgm:presLayoutVars>
      </dgm:prSet>
      <dgm:spPr/>
      <dgm:t>
        <a:bodyPr/>
        <a:lstStyle/>
        <a:p>
          <a:endParaRPr kumimoji="1" lang="ja-JP" altLang="en-US"/>
        </a:p>
      </dgm:t>
    </dgm:pt>
    <dgm:pt modelId="{D1A042CA-8C98-4459-A707-FFF7CF140C86}" type="pres">
      <dgm:prSet presAssocID="{84BA9857-279B-497B-96B5-EC1892790903}" presName="level3hierChild" presStyleCnt="0"/>
      <dgm:spPr/>
    </dgm:pt>
    <dgm:pt modelId="{4317DAD3-D165-483C-8B9A-F90130C7FD5D}" type="pres">
      <dgm:prSet presAssocID="{41B25144-958B-4F37-B002-1418526D54AD}" presName="conn2-1" presStyleLbl="parChTrans1D2" presStyleIdx="2" presStyleCnt="3"/>
      <dgm:spPr/>
      <dgm:t>
        <a:bodyPr/>
        <a:lstStyle/>
        <a:p>
          <a:endParaRPr kumimoji="1" lang="ja-JP" altLang="en-US"/>
        </a:p>
      </dgm:t>
    </dgm:pt>
    <dgm:pt modelId="{CB91811F-D536-40EB-ABD6-0328D2E0CC0B}" type="pres">
      <dgm:prSet presAssocID="{41B25144-958B-4F37-B002-1418526D54AD}" presName="connTx" presStyleLbl="parChTrans1D2" presStyleIdx="2" presStyleCnt="3"/>
      <dgm:spPr/>
      <dgm:t>
        <a:bodyPr/>
        <a:lstStyle/>
        <a:p>
          <a:endParaRPr kumimoji="1" lang="ja-JP" altLang="en-US"/>
        </a:p>
      </dgm:t>
    </dgm:pt>
    <dgm:pt modelId="{9F260761-D68B-47C1-A667-35C7A78BEEBA}" type="pres">
      <dgm:prSet presAssocID="{BEB108DB-AB84-48A4-AED5-740EEA772407}" presName="root2" presStyleCnt="0"/>
      <dgm:spPr/>
    </dgm:pt>
    <dgm:pt modelId="{0CA496A2-3C4C-4BF5-9C98-672F8B5F2B49}" type="pres">
      <dgm:prSet presAssocID="{BEB108DB-AB84-48A4-AED5-740EEA772407}" presName="LevelTwoTextNode" presStyleLbl="node2" presStyleIdx="2" presStyleCnt="3" custScaleX="138896" custLinFactNeighborX="-1693" custLinFactNeighborY="45896">
        <dgm:presLayoutVars>
          <dgm:chPref val="3"/>
        </dgm:presLayoutVars>
      </dgm:prSet>
      <dgm:spPr/>
      <dgm:t>
        <a:bodyPr/>
        <a:lstStyle/>
        <a:p>
          <a:endParaRPr kumimoji="1" lang="ja-JP" altLang="en-US"/>
        </a:p>
      </dgm:t>
    </dgm:pt>
    <dgm:pt modelId="{813B70BA-D2B1-4B5F-820A-8CE3A193FDDE}" type="pres">
      <dgm:prSet presAssocID="{BEB108DB-AB84-48A4-AED5-740EEA772407}" presName="level3hierChild" presStyleCnt="0"/>
      <dgm:spPr/>
    </dgm:pt>
    <dgm:pt modelId="{E0DB65BC-36F4-49C3-862A-49B40CF8C797}" type="pres">
      <dgm:prSet presAssocID="{244786F9-D212-461D-8AAB-BA4A1C6DAECE}" presName="conn2-1" presStyleLbl="parChTrans1D3" presStyleIdx="2" presStyleCnt="3"/>
      <dgm:spPr/>
      <dgm:t>
        <a:bodyPr/>
        <a:lstStyle/>
        <a:p>
          <a:endParaRPr kumimoji="1" lang="ja-JP" altLang="en-US"/>
        </a:p>
      </dgm:t>
    </dgm:pt>
    <dgm:pt modelId="{890B0BEA-A484-4F75-964A-943C55793D0B}" type="pres">
      <dgm:prSet presAssocID="{244786F9-D212-461D-8AAB-BA4A1C6DAECE}" presName="connTx" presStyleLbl="parChTrans1D3" presStyleIdx="2" presStyleCnt="3"/>
      <dgm:spPr/>
      <dgm:t>
        <a:bodyPr/>
        <a:lstStyle/>
        <a:p>
          <a:endParaRPr kumimoji="1" lang="ja-JP" altLang="en-US"/>
        </a:p>
      </dgm:t>
    </dgm:pt>
    <dgm:pt modelId="{461CEF1D-6891-4F96-979D-4E7CF933B816}" type="pres">
      <dgm:prSet presAssocID="{BA9DB1F4-C943-4801-A250-300B4807F38F}" presName="root2" presStyleCnt="0"/>
      <dgm:spPr/>
    </dgm:pt>
    <dgm:pt modelId="{2A77F7F7-984F-4DD8-97B3-F8F2DA070C43}" type="pres">
      <dgm:prSet presAssocID="{BA9DB1F4-C943-4801-A250-300B4807F38F}" presName="LevelTwoTextNode" presStyleLbl="node3" presStyleIdx="2" presStyleCnt="3" custScaleX="478362" custLinFactNeighborX="-2613" custLinFactNeighborY="52497">
        <dgm:presLayoutVars>
          <dgm:chPref val="3"/>
        </dgm:presLayoutVars>
      </dgm:prSet>
      <dgm:spPr/>
      <dgm:t>
        <a:bodyPr/>
        <a:lstStyle/>
        <a:p>
          <a:endParaRPr kumimoji="1" lang="ja-JP" altLang="en-US"/>
        </a:p>
      </dgm:t>
    </dgm:pt>
    <dgm:pt modelId="{C943B1B8-FAF5-4A64-9B8B-9644A9C9D964}" type="pres">
      <dgm:prSet presAssocID="{BA9DB1F4-C943-4801-A250-300B4807F38F}" presName="level3hierChild" presStyleCnt="0"/>
      <dgm:spPr/>
    </dgm:pt>
  </dgm:ptLst>
  <dgm:cxnLst>
    <dgm:cxn modelId="{03129147-CB42-4E56-8F25-A8F8AB2570E5}" type="presOf" srcId="{84BA9857-279B-497B-96B5-EC1892790903}" destId="{1BD6C32E-527C-4AA0-A7B7-72941BC0D941}" srcOrd="0" destOrd="0" presId="urn:microsoft.com/office/officeart/2005/8/layout/hierarchy2"/>
    <dgm:cxn modelId="{1AF4B6EB-E497-49C2-94E2-FAD264BFD9B0}" type="presOf" srcId="{41B25144-958B-4F37-B002-1418526D54AD}" destId="{4317DAD3-D165-483C-8B9A-F90130C7FD5D}" srcOrd="0" destOrd="0" presId="urn:microsoft.com/office/officeart/2005/8/layout/hierarchy2"/>
    <dgm:cxn modelId="{0C72FF07-1E77-4150-892E-5197BF2FEDB2}" type="presOf" srcId="{E7C8B044-016A-42BA-970B-46B7C678C757}" destId="{F4844358-00C7-4D39-B6B2-BE6D6B6A46C8}" srcOrd="0" destOrd="0" presId="urn:microsoft.com/office/officeart/2005/8/layout/hierarchy2"/>
    <dgm:cxn modelId="{2BB19C4C-5508-4E43-A588-9084218362F3}" srcId="{B49D6B15-7319-4CAB-89DA-38B7A4FDD709}" destId="{60383713-CDCF-428D-826B-87422CE0D7F1}" srcOrd="0" destOrd="0" parTransId="{E7C8B044-016A-42BA-970B-46B7C678C757}" sibTransId="{2AE4F3C5-BED5-4B1A-8256-906C8004386F}"/>
    <dgm:cxn modelId="{B20AAFA8-2BD6-48CA-8CBC-0002796A41EF}" type="presOf" srcId="{9D074969-B189-495A-82ED-B48E8623DB0F}" destId="{FF2FBF4E-9EF0-4E89-83BC-532D3A9AD953}" srcOrd="1" destOrd="0" presId="urn:microsoft.com/office/officeart/2005/8/layout/hierarchy2"/>
    <dgm:cxn modelId="{0461E932-D3A1-4A08-A402-FF4707B543F7}" srcId="{B49D6B15-7319-4CAB-89DA-38B7A4FDD709}" destId="{BEB108DB-AB84-48A4-AED5-740EEA772407}" srcOrd="2" destOrd="0" parTransId="{41B25144-958B-4F37-B002-1418526D54AD}" sibTransId="{953E7344-BA8D-4855-B3C6-E5A2FB372633}"/>
    <dgm:cxn modelId="{7B555C64-DF2D-47CD-9B65-3C11616D2056}" srcId="{BEB108DB-AB84-48A4-AED5-740EEA772407}" destId="{BA9DB1F4-C943-4801-A250-300B4807F38F}" srcOrd="0" destOrd="0" parTransId="{244786F9-D212-461D-8AAB-BA4A1C6DAECE}" sibTransId="{9D233D4D-A842-4E4E-97E4-5150C5B447F8}"/>
    <dgm:cxn modelId="{9E24C55D-5763-45D5-923C-542865E04C9B}" type="presOf" srcId="{221B59CA-9575-4D9D-8DB9-603E85E6D13D}" destId="{86AD278B-69FB-452E-975A-81A87C25125E}" srcOrd="0" destOrd="0" presId="urn:microsoft.com/office/officeart/2005/8/layout/hierarchy2"/>
    <dgm:cxn modelId="{1DEEE301-924C-476E-B895-A172E2395FA3}" type="presOf" srcId="{221B59CA-9575-4D9D-8DB9-603E85E6D13D}" destId="{405D5599-F767-4BC0-96B5-D65093130497}" srcOrd="1" destOrd="0" presId="urn:microsoft.com/office/officeart/2005/8/layout/hierarchy2"/>
    <dgm:cxn modelId="{689B3577-7056-436C-8225-AEB16C5B0BD2}" type="presOf" srcId="{03761714-C736-4506-B1AA-A129B0618DC8}" destId="{37F9B312-F87B-416D-B297-CFB828113886}" srcOrd="0" destOrd="0" presId="urn:microsoft.com/office/officeart/2005/8/layout/hierarchy2"/>
    <dgm:cxn modelId="{4889D7FB-1AB3-49DF-89B4-AE3D1DBA00A0}" type="presOf" srcId="{BEB108DB-AB84-48A4-AED5-740EEA772407}" destId="{0CA496A2-3C4C-4BF5-9C98-672F8B5F2B49}" srcOrd="0" destOrd="0" presId="urn:microsoft.com/office/officeart/2005/8/layout/hierarchy2"/>
    <dgm:cxn modelId="{1B4468B1-4A95-4B64-988D-F6C17F7B832F}" srcId="{60383713-CDCF-428D-826B-87422CE0D7F1}" destId="{AFB62735-F515-41E9-A81F-2246B5E3266A}" srcOrd="0" destOrd="0" parTransId="{221B59CA-9575-4D9D-8DB9-603E85E6D13D}" sibTransId="{0C8106D8-23DB-4528-A2F3-8106E4C131DE}"/>
    <dgm:cxn modelId="{B48C4652-81C6-4120-A230-834EA0BCD5B0}" type="presOf" srcId="{244786F9-D212-461D-8AAB-BA4A1C6DAECE}" destId="{890B0BEA-A484-4F75-964A-943C55793D0B}" srcOrd="1" destOrd="0" presId="urn:microsoft.com/office/officeart/2005/8/layout/hierarchy2"/>
    <dgm:cxn modelId="{77852AEE-ECA4-4497-93C6-E1833B34B755}" type="presOf" srcId="{9D074969-B189-495A-82ED-B48E8623DB0F}" destId="{4DAEED17-6BA2-4A24-A6F2-8B14DC91784B}" srcOrd="0" destOrd="0" presId="urn:microsoft.com/office/officeart/2005/8/layout/hierarchy2"/>
    <dgm:cxn modelId="{729460DD-D287-42CF-ADC2-DA3C2460CFCD}" type="presOf" srcId="{A5266F9A-70C6-4208-9723-3E12908A4707}" destId="{5AC8A3A0-5541-4B88-A6B5-81F9C2FD7E7A}" srcOrd="1" destOrd="0" presId="urn:microsoft.com/office/officeart/2005/8/layout/hierarchy2"/>
    <dgm:cxn modelId="{4FD51256-B71D-44D7-933D-5116A9DA187D}" type="presOf" srcId="{AFB62735-F515-41E9-A81F-2246B5E3266A}" destId="{6747B111-8C82-401A-BB85-BDB231B4863B}" srcOrd="0" destOrd="0" presId="urn:microsoft.com/office/officeart/2005/8/layout/hierarchy2"/>
    <dgm:cxn modelId="{A67C9DC2-B013-48FD-A81E-2EA058E0F8FF}" type="presOf" srcId="{E7C8B044-016A-42BA-970B-46B7C678C757}" destId="{095FC5B1-3E0F-4686-8CA2-1B5D1A668430}" srcOrd="1" destOrd="0" presId="urn:microsoft.com/office/officeart/2005/8/layout/hierarchy2"/>
    <dgm:cxn modelId="{DD6015A8-18B1-43F7-B866-CC14A4BFFA08}" type="presOf" srcId="{41B25144-958B-4F37-B002-1418526D54AD}" destId="{CB91811F-D536-40EB-ABD6-0328D2E0CC0B}" srcOrd="1" destOrd="0" presId="urn:microsoft.com/office/officeart/2005/8/layout/hierarchy2"/>
    <dgm:cxn modelId="{B197D26E-B4A3-40DE-9ACC-CE3E43D5F8DC}" type="presOf" srcId="{244786F9-D212-461D-8AAB-BA4A1C6DAECE}" destId="{E0DB65BC-36F4-49C3-862A-49B40CF8C797}" srcOrd="0" destOrd="0" presId="urn:microsoft.com/office/officeart/2005/8/layout/hierarchy2"/>
    <dgm:cxn modelId="{94CD833A-D685-42D5-9A39-C46589505D62}" srcId="{03761714-C736-4506-B1AA-A129B0618DC8}" destId="{84BA9857-279B-497B-96B5-EC1892790903}" srcOrd="0" destOrd="0" parTransId="{9D074969-B189-495A-82ED-B48E8623DB0F}" sibTransId="{734CD669-8399-45F3-9650-A291814C3370}"/>
    <dgm:cxn modelId="{CC85F8A1-9C96-4F8D-B80B-ADF339F1553A}" srcId="{B49D6B15-7319-4CAB-89DA-38B7A4FDD709}" destId="{03761714-C736-4506-B1AA-A129B0618DC8}" srcOrd="1" destOrd="0" parTransId="{A5266F9A-70C6-4208-9723-3E12908A4707}" sibTransId="{838EBA80-F27B-490B-AF09-1F8F846A630B}"/>
    <dgm:cxn modelId="{7EA5983D-D796-4112-89EE-CA9AF6FDE2D1}" type="presOf" srcId="{A5266F9A-70C6-4208-9723-3E12908A4707}" destId="{9F0B59C1-4463-47B3-9BCD-894620D7386D}" srcOrd="0" destOrd="0" presId="urn:microsoft.com/office/officeart/2005/8/layout/hierarchy2"/>
    <dgm:cxn modelId="{5312C358-56A6-4E9C-A38D-FF57FCBACBDD}" type="presOf" srcId="{B49D6B15-7319-4CAB-89DA-38B7A4FDD709}" destId="{4A4B741B-6C16-46A6-9260-89BC64732279}" srcOrd="0" destOrd="0" presId="urn:microsoft.com/office/officeart/2005/8/layout/hierarchy2"/>
    <dgm:cxn modelId="{E5126D4D-C0B9-4766-A7E4-030CAEBB84C0}" type="presOf" srcId="{60383713-CDCF-428D-826B-87422CE0D7F1}" destId="{07F460F0-9203-4635-B16F-53B91E52B416}" srcOrd="0" destOrd="0" presId="urn:microsoft.com/office/officeart/2005/8/layout/hierarchy2"/>
    <dgm:cxn modelId="{15BC088E-1B5F-4BA6-8CB4-1A338630D4CE}" type="presOf" srcId="{2FEA03BC-BB77-4B69-BB84-1DFC03651277}" destId="{3F6B9257-798E-47F3-8F85-904B900AFBC1}" srcOrd="0" destOrd="0" presId="urn:microsoft.com/office/officeart/2005/8/layout/hierarchy2"/>
    <dgm:cxn modelId="{4103D76C-CA7D-406C-8328-35B2F9355AB0}" type="presOf" srcId="{BA9DB1F4-C943-4801-A250-300B4807F38F}" destId="{2A77F7F7-984F-4DD8-97B3-F8F2DA070C43}" srcOrd="0" destOrd="0" presId="urn:microsoft.com/office/officeart/2005/8/layout/hierarchy2"/>
    <dgm:cxn modelId="{DA2B5FFB-0486-4A39-B35B-1C72E707784A}" srcId="{2FEA03BC-BB77-4B69-BB84-1DFC03651277}" destId="{B49D6B15-7319-4CAB-89DA-38B7A4FDD709}" srcOrd="0" destOrd="0" parTransId="{A46D11C8-56D6-43FD-BA24-8422028BAF02}" sibTransId="{F6CC08B0-C31E-4FB4-8327-C38E9D39D8AB}"/>
    <dgm:cxn modelId="{10B0C5E9-CF44-4FBA-860E-813569E0847C}" type="presParOf" srcId="{3F6B9257-798E-47F3-8F85-904B900AFBC1}" destId="{508D858C-B056-436D-BEE3-6499C8119AF9}" srcOrd="0" destOrd="0" presId="urn:microsoft.com/office/officeart/2005/8/layout/hierarchy2"/>
    <dgm:cxn modelId="{3DF33842-CFEA-420E-96FE-C900574692D4}" type="presParOf" srcId="{508D858C-B056-436D-BEE3-6499C8119AF9}" destId="{4A4B741B-6C16-46A6-9260-89BC64732279}" srcOrd="0" destOrd="0" presId="urn:microsoft.com/office/officeart/2005/8/layout/hierarchy2"/>
    <dgm:cxn modelId="{1D8D6E70-4DCB-468B-A4CC-81C9218F75F3}" type="presParOf" srcId="{508D858C-B056-436D-BEE3-6499C8119AF9}" destId="{98ABF2C3-8ADF-42D2-9067-5373C7227E87}" srcOrd="1" destOrd="0" presId="urn:microsoft.com/office/officeart/2005/8/layout/hierarchy2"/>
    <dgm:cxn modelId="{314605D8-328D-4C78-9A8D-EEB7E3A4438C}" type="presParOf" srcId="{98ABF2C3-8ADF-42D2-9067-5373C7227E87}" destId="{F4844358-00C7-4D39-B6B2-BE6D6B6A46C8}" srcOrd="0" destOrd="0" presId="urn:microsoft.com/office/officeart/2005/8/layout/hierarchy2"/>
    <dgm:cxn modelId="{BC08E03F-4F43-4B83-91FB-ABCECC72DD2C}" type="presParOf" srcId="{F4844358-00C7-4D39-B6B2-BE6D6B6A46C8}" destId="{095FC5B1-3E0F-4686-8CA2-1B5D1A668430}" srcOrd="0" destOrd="0" presId="urn:microsoft.com/office/officeart/2005/8/layout/hierarchy2"/>
    <dgm:cxn modelId="{A1D593BA-E097-4636-8DE8-97221AD24DEA}" type="presParOf" srcId="{98ABF2C3-8ADF-42D2-9067-5373C7227E87}" destId="{49DC395C-0018-40B6-ADCB-C225F9DF633B}" srcOrd="1" destOrd="0" presId="urn:microsoft.com/office/officeart/2005/8/layout/hierarchy2"/>
    <dgm:cxn modelId="{8DCBB124-796A-4259-93BD-B61A351165A0}" type="presParOf" srcId="{49DC395C-0018-40B6-ADCB-C225F9DF633B}" destId="{07F460F0-9203-4635-B16F-53B91E52B416}" srcOrd="0" destOrd="0" presId="urn:microsoft.com/office/officeart/2005/8/layout/hierarchy2"/>
    <dgm:cxn modelId="{1DB20698-5223-4A49-90E4-FB6E120D888A}" type="presParOf" srcId="{49DC395C-0018-40B6-ADCB-C225F9DF633B}" destId="{871E51B1-D627-4712-AE9F-5389F91781C1}" srcOrd="1" destOrd="0" presId="urn:microsoft.com/office/officeart/2005/8/layout/hierarchy2"/>
    <dgm:cxn modelId="{C22CCA9D-48CF-45C0-85FA-EC7E52BD7FD0}" type="presParOf" srcId="{871E51B1-D627-4712-AE9F-5389F91781C1}" destId="{86AD278B-69FB-452E-975A-81A87C25125E}" srcOrd="0" destOrd="0" presId="urn:microsoft.com/office/officeart/2005/8/layout/hierarchy2"/>
    <dgm:cxn modelId="{5852564B-D500-426F-A529-EB37CA7ED7C5}" type="presParOf" srcId="{86AD278B-69FB-452E-975A-81A87C25125E}" destId="{405D5599-F767-4BC0-96B5-D65093130497}" srcOrd="0" destOrd="0" presId="urn:microsoft.com/office/officeart/2005/8/layout/hierarchy2"/>
    <dgm:cxn modelId="{97578BCB-DFFF-458D-AFD7-0C992D216EFA}" type="presParOf" srcId="{871E51B1-D627-4712-AE9F-5389F91781C1}" destId="{12532FD3-B042-433D-A2A3-24EB1A8D0C2F}" srcOrd="1" destOrd="0" presId="urn:microsoft.com/office/officeart/2005/8/layout/hierarchy2"/>
    <dgm:cxn modelId="{F51CEA5F-FC36-45B7-85D8-8EE195293857}" type="presParOf" srcId="{12532FD3-B042-433D-A2A3-24EB1A8D0C2F}" destId="{6747B111-8C82-401A-BB85-BDB231B4863B}" srcOrd="0" destOrd="0" presId="urn:microsoft.com/office/officeart/2005/8/layout/hierarchy2"/>
    <dgm:cxn modelId="{065B9D96-ACD9-475F-981C-6D574E7360F5}" type="presParOf" srcId="{12532FD3-B042-433D-A2A3-24EB1A8D0C2F}" destId="{E95169A7-B602-4C8A-8F12-370D4C1467BA}" srcOrd="1" destOrd="0" presId="urn:microsoft.com/office/officeart/2005/8/layout/hierarchy2"/>
    <dgm:cxn modelId="{96E58725-060A-4D3D-8304-FA5FC29B9FAC}" type="presParOf" srcId="{98ABF2C3-8ADF-42D2-9067-5373C7227E87}" destId="{9F0B59C1-4463-47B3-9BCD-894620D7386D}" srcOrd="2" destOrd="0" presId="urn:microsoft.com/office/officeart/2005/8/layout/hierarchy2"/>
    <dgm:cxn modelId="{932697F6-556E-4467-89F7-C8104CDD0761}" type="presParOf" srcId="{9F0B59C1-4463-47B3-9BCD-894620D7386D}" destId="{5AC8A3A0-5541-4B88-A6B5-81F9C2FD7E7A}" srcOrd="0" destOrd="0" presId="urn:microsoft.com/office/officeart/2005/8/layout/hierarchy2"/>
    <dgm:cxn modelId="{5BA6C032-F854-46B3-A981-628111DE0775}" type="presParOf" srcId="{98ABF2C3-8ADF-42D2-9067-5373C7227E87}" destId="{CA00A5DF-EAFD-4079-A2EF-97649852E6E6}" srcOrd="3" destOrd="0" presId="urn:microsoft.com/office/officeart/2005/8/layout/hierarchy2"/>
    <dgm:cxn modelId="{1BB6433A-567E-4304-BC6C-DD9ECBE767FC}" type="presParOf" srcId="{CA00A5DF-EAFD-4079-A2EF-97649852E6E6}" destId="{37F9B312-F87B-416D-B297-CFB828113886}" srcOrd="0" destOrd="0" presId="urn:microsoft.com/office/officeart/2005/8/layout/hierarchy2"/>
    <dgm:cxn modelId="{E612A085-E4FB-4A9E-991F-A6E09A85790E}" type="presParOf" srcId="{CA00A5DF-EAFD-4079-A2EF-97649852E6E6}" destId="{15AAB23E-0F14-44E4-B099-9E730F7B79A1}" srcOrd="1" destOrd="0" presId="urn:microsoft.com/office/officeart/2005/8/layout/hierarchy2"/>
    <dgm:cxn modelId="{7FE113AA-3605-4673-9507-2DD5B4DEA8BC}" type="presParOf" srcId="{15AAB23E-0F14-44E4-B099-9E730F7B79A1}" destId="{4DAEED17-6BA2-4A24-A6F2-8B14DC91784B}" srcOrd="0" destOrd="0" presId="urn:microsoft.com/office/officeart/2005/8/layout/hierarchy2"/>
    <dgm:cxn modelId="{9A4D400E-7D38-4AC0-9E44-EC944AF27D44}" type="presParOf" srcId="{4DAEED17-6BA2-4A24-A6F2-8B14DC91784B}" destId="{FF2FBF4E-9EF0-4E89-83BC-532D3A9AD953}" srcOrd="0" destOrd="0" presId="urn:microsoft.com/office/officeart/2005/8/layout/hierarchy2"/>
    <dgm:cxn modelId="{447845B6-6EEF-4F07-910C-0997C72ACE72}" type="presParOf" srcId="{15AAB23E-0F14-44E4-B099-9E730F7B79A1}" destId="{343559BB-F563-40B1-9A7A-2B2C33BBF46F}" srcOrd="1" destOrd="0" presId="urn:microsoft.com/office/officeart/2005/8/layout/hierarchy2"/>
    <dgm:cxn modelId="{54F7E901-B831-4AFD-9FA4-816066A1C041}" type="presParOf" srcId="{343559BB-F563-40B1-9A7A-2B2C33BBF46F}" destId="{1BD6C32E-527C-4AA0-A7B7-72941BC0D941}" srcOrd="0" destOrd="0" presId="urn:microsoft.com/office/officeart/2005/8/layout/hierarchy2"/>
    <dgm:cxn modelId="{B50AB44D-BFCF-4D99-B4DB-0F787138D3A4}" type="presParOf" srcId="{343559BB-F563-40B1-9A7A-2B2C33BBF46F}" destId="{D1A042CA-8C98-4459-A707-FFF7CF140C86}" srcOrd="1" destOrd="0" presId="urn:microsoft.com/office/officeart/2005/8/layout/hierarchy2"/>
    <dgm:cxn modelId="{BB4EC7FD-C2CF-4625-92C2-CA60F94D3EAE}" type="presParOf" srcId="{98ABF2C3-8ADF-42D2-9067-5373C7227E87}" destId="{4317DAD3-D165-483C-8B9A-F90130C7FD5D}" srcOrd="4" destOrd="0" presId="urn:microsoft.com/office/officeart/2005/8/layout/hierarchy2"/>
    <dgm:cxn modelId="{F243579A-291C-4615-B185-6F3618CC1FDC}" type="presParOf" srcId="{4317DAD3-D165-483C-8B9A-F90130C7FD5D}" destId="{CB91811F-D536-40EB-ABD6-0328D2E0CC0B}" srcOrd="0" destOrd="0" presId="urn:microsoft.com/office/officeart/2005/8/layout/hierarchy2"/>
    <dgm:cxn modelId="{2C7C0112-AD27-4E80-845F-6398ADCC6E82}" type="presParOf" srcId="{98ABF2C3-8ADF-42D2-9067-5373C7227E87}" destId="{9F260761-D68B-47C1-A667-35C7A78BEEBA}" srcOrd="5" destOrd="0" presId="urn:microsoft.com/office/officeart/2005/8/layout/hierarchy2"/>
    <dgm:cxn modelId="{964BED88-1DD6-4406-B4C1-C6825B9C45C6}" type="presParOf" srcId="{9F260761-D68B-47C1-A667-35C7A78BEEBA}" destId="{0CA496A2-3C4C-4BF5-9C98-672F8B5F2B49}" srcOrd="0" destOrd="0" presId="urn:microsoft.com/office/officeart/2005/8/layout/hierarchy2"/>
    <dgm:cxn modelId="{916E699B-9EB0-4371-B1D0-2B443CE64611}" type="presParOf" srcId="{9F260761-D68B-47C1-A667-35C7A78BEEBA}" destId="{813B70BA-D2B1-4B5F-820A-8CE3A193FDDE}" srcOrd="1" destOrd="0" presId="urn:microsoft.com/office/officeart/2005/8/layout/hierarchy2"/>
    <dgm:cxn modelId="{3DA8BAC8-B2EC-455E-A4D9-5B71BE99AD67}" type="presParOf" srcId="{813B70BA-D2B1-4B5F-820A-8CE3A193FDDE}" destId="{E0DB65BC-36F4-49C3-862A-49B40CF8C797}" srcOrd="0" destOrd="0" presId="urn:microsoft.com/office/officeart/2005/8/layout/hierarchy2"/>
    <dgm:cxn modelId="{07E51F1A-7AA5-4AF2-80E6-E88B184CDF05}" type="presParOf" srcId="{E0DB65BC-36F4-49C3-862A-49B40CF8C797}" destId="{890B0BEA-A484-4F75-964A-943C55793D0B}" srcOrd="0" destOrd="0" presId="urn:microsoft.com/office/officeart/2005/8/layout/hierarchy2"/>
    <dgm:cxn modelId="{163F2C7E-AC4B-4B01-BD4A-43175644D9F5}" type="presParOf" srcId="{813B70BA-D2B1-4B5F-820A-8CE3A193FDDE}" destId="{461CEF1D-6891-4F96-979D-4E7CF933B816}" srcOrd="1" destOrd="0" presId="urn:microsoft.com/office/officeart/2005/8/layout/hierarchy2"/>
    <dgm:cxn modelId="{1ABF1948-46BE-4791-BC1A-55274C05C81E}" type="presParOf" srcId="{461CEF1D-6891-4F96-979D-4E7CF933B816}" destId="{2A77F7F7-984F-4DD8-97B3-F8F2DA070C43}" srcOrd="0" destOrd="0" presId="urn:microsoft.com/office/officeart/2005/8/layout/hierarchy2"/>
    <dgm:cxn modelId="{9511A43E-9EE6-4E49-892E-40AB2A4C5852}" type="presParOf" srcId="{461CEF1D-6891-4F96-979D-4E7CF933B816}" destId="{C943B1B8-FAF5-4A64-9B8B-9644A9C9D96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B741B-6C16-46A6-9260-89BC64732279}">
      <dsp:nvSpPr>
        <dsp:cNvPr id="0" name=""/>
        <dsp:cNvSpPr/>
      </dsp:nvSpPr>
      <dsp:spPr>
        <a:xfrm>
          <a:off x="10624" y="1661442"/>
          <a:ext cx="1180521" cy="14316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kern="1200" dirty="0"/>
            <a:t>課題研究</a:t>
          </a:r>
        </a:p>
      </dsp:txBody>
      <dsp:txXfrm>
        <a:off x="45200" y="1696018"/>
        <a:ext cx="1111369" cy="1362489"/>
      </dsp:txXfrm>
    </dsp:sp>
    <dsp:sp modelId="{F4844358-00C7-4D39-B6B2-BE6D6B6A46C8}">
      <dsp:nvSpPr>
        <dsp:cNvPr id="0" name=""/>
        <dsp:cNvSpPr/>
      </dsp:nvSpPr>
      <dsp:spPr>
        <a:xfrm rot="17447665">
          <a:off x="768706" y="1752893"/>
          <a:ext cx="1309920" cy="24146"/>
        </a:xfrm>
        <a:custGeom>
          <a:avLst/>
          <a:gdLst/>
          <a:ahLst/>
          <a:cxnLst/>
          <a:rect l="0" t="0" r="0" b="0"/>
          <a:pathLst>
            <a:path>
              <a:moveTo>
                <a:pt x="0" y="12073"/>
              </a:moveTo>
              <a:lnTo>
                <a:pt x="1309920" y="12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1390919" y="1732218"/>
        <a:ext cx="65496" cy="65496"/>
      </dsp:txXfrm>
    </dsp:sp>
    <dsp:sp modelId="{07F460F0-9203-4635-B16F-53B91E52B416}">
      <dsp:nvSpPr>
        <dsp:cNvPr id="0" name=""/>
        <dsp:cNvSpPr/>
      </dsp:nvSpPr>
      <dsp:spPr>
        <a:xfrm>
          <a:off x="1656188" y="857540"/>
          <a:ext cx="1581414" cy="5902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en-US" altLang="ja-JP" sz="3200" kern="1200" dirty="0"/>
            <a:t>Plan</a:t>
          </a:r>
          <a:endParaRPr kumimoji="1" lang="ja-JP" altLang="en-US" sz="3200" kern="1200" dirty="0"/>
        </a:p>
      </dsp:txBody>
      <dsp:txXfrm>
        <a:off x="1673476" y="874828"/>
        <a:ext cx="1546838" cy="555684"/>
      </dsp:txXfrm>
    </dsp:sp>
    <dsp:sp modelId="{86AD278B-69FB-452E-975A-81A87C25125E}">
      <dsp:nvSpPr>
        <dsp:cNvPr id="0" name=""/>
        <dsp:cNvSpPr/>
      </dsp:nvSpPr>
      <dsp:spPr>
        <a:xfrm rot="541945">
          <a:off x="3234420" y="1180879"/>
          <a:ext cx="513172" cy="24146"/>
        </a:xfrm>
        <a:custGeom>
          <a:avLst/>
          <a:gdLst/>
          <a:ahLst/>
          <a:cxnLst/>
          <a:rect l="0" t="0" r="0" b="0"/>
          <a:pathLst>
            <a:path>
              <a:moveTo>
                <a:pt x="0" y="12073"/>
              </a:moveTo>
              <a:lnTo>
                <a:pt x="513172" y="12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478178" y="1180123"/>
        <a:ext cx="25658" cy="25658"/>
      </dsp:txXfrm>
    </dsp:sp>
    <dsp:sp modelId="{6747B111-8C82-401A-BB85-BDB231B4863B}">
      <dsp:nvSpPr>
        <dsp:cNvPr id="0" name=""/>
        <dsp:cNvSpPr/>
      </dsp:nvSpPr>
      <dsp:spPr>
        <a:xfrm>
          <a:off x="3744412" y="583706"/>
          <a:ext cx="5638416" cy="12990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研究計画の説明</a:t>
          </a:r>
          <a:endParaRPr kumimoji="1" lang="en-US" altLang="ja-JP" sz="3200" kern="1200" dirty="0" smtClean="0"/>
        </a:p>
        <a:p>
          <a:pPr lvl="0" algn="ctr" defTabSz="1422400">
            <a:lnSpc>
              <a:spcPct val="90000"/>
            </a:lnSpc>
            <a:spcBef>
              <a:spcPct val="0"/>
            </a:spcBef>
            <a:spcAft>
              <a:spcPct val="35000"/>
            </a:spcAft>
          </a:pPr>
          <a:r>
            <a:rPr kumimoji="1" lang="ja-JP" altLang="en-US" sz="3200" kern="1200" dirty="0" smtClean="0"/>
            <a:t>ピュアレビュー</a:t>
          </a:r>
          <a:endParaRPr kumimoji="1" lang="ja-JP" altLang="en-US" sz="3200" kern="1200" dirty="0"/>
        </a:p>
      </dsp:txBody>
      <dsp:txXfrm>
        <a:off x="3782460" y="621754"/>
        <a:ext cx="5562320" cy="1222961"/>
      </dsp:txXfrm>
    </dsp:sp>
    <dsp:sp modelId="{9F0B59C1-4463-47B3-9BCD-894620D7386D}">
      <dsp:nvSpPr>
        <dsp:cNvPr id="0" name=""/>
        <dsp:cNvSpPr/>
      </dsp:nvSpPr>
      <dsp:spPr>
        <a:xfrm rot="1234135">
          <a:off x="1175069" y="2453789"/>
          <a:ext cx="504361" cy="24146"/>
        </a:xfrm>
        <a:custGeom>
          <a:avLst/>
          <a:gdLst/>
          <a:ahLst/>
          <a:cxnLst/>
          <a:rect l="0" t="0" r="0" b="0"/>
          <a:pathLst>
            <a:path>
              <a:moveTo>
                <a:pt x="0" y="12073"/>
              </a:moveTo>
              <a:lnTo>
                <a:pt x="504361" y="12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1414641" y="2453253"/>
        <a:ext cx="25218" cy="25218"/>
      </dsp:txXfrm>
    </dsp:sp>
    <dsp:sp modelId="{37F9B312-F87B-416D-B297-CFB828113886}">
      <dsp:nvSpPr>
        <dsp:cNvPr id="0" name=""/>
        <dsp:cNvSpPr/>
      </dsp:nvSpPr>
      <dsp:spPr>
        <a:xfrm>
          <a:off x="1663354" y="2259332"/>
          <a:ext cx="1592853" cy="5902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en-US" altLang="ja-JP" sz="3200" kern="1200" dirty="0" smtClean="0"/>
            <a:t>Perform</a:t>
          </a:r>
          <a:endParaRPr kumimoji="1" lang="ja-JP" altLang="en-US" sz="3200" kern="1200" dirty="0"/>
        </a:p>
      </dsp:txBody>
      <dsp:txXfrm>
        <a:off x="1680642" y="2276620"/>
        <a:ext cx="1558277" cy="555684"/>
      </dsp:txXfrm>
    </dsp:sp>
    <dsp:sp modelId="{4DAEED17-6BA2-4A24-A6F2-8B14DC91784B}">
      <dsp:nvSpPr>
        <dsp:cNvPr id="0" name=""/>
        <dsp:cNvSpPr/>
      </dsp:nvSpPr>
      <dsp:spPr>
        <a:xfrm>
          <a:off x="3256207" y="2542389"/>
          <a:ext cx="472208" cy="24146"/>
        </a:xfrm>
        <a:custGeom>
          <a:avLst/>
          <a:gdLst/>
          <a:ahLst/>
          <a:cxnLst/>
          <a:rect l="0" t="0" r="0" b="0"/>
          <a:pathLst>
            <a:path>
              <a:moveTo>
                <a:pt x="0" y="12073"/>
              </a:moveTo>
              <a:lnTo>
                <a:pt x="472208" y="12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480506" y="2542657"/>
        <a:ext cx="23610" cy="23610"/>
      </dsp:txXfrm>
    </dsp:sp>
    <dsp:sp modelId="{1BD6C32E-527C-4AA0-A7B7-72941BC0D941}">
      <dsp:nvSpPr>
        <dsp:cNvPr id="0" name=""/>
        <dsp:cNvSpPr/>
      </dsp:nvSpPr>
      <dsp:spPr>
        <a:xfrm>
          <a:off x="3728416" y="2259332"/>
          <a:ext cx="5638416" cy="5902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調査</a:t>
          </a:r>
          <a:r>
            <a:rPr kumimoji="1" lang="ja-JP" altLang="en-US" sz="3200" kern="1200" dirty="0"/>
            <a:t>・</a:t>
          </a:r>
          <a:r>
            <a:rPr kumimoji="1" lang="ja-JP" altLang="en-US" sz="3200" kern="1200" dirty="0" smtClean="0"/>
            <a:t>実験協力者への説明</a:t>
          </a:r>
          <a:endParaRPr kumimoji="1" lang="ja-JP" altLang="en-US" sz="3200" kern="1200" dirty="0"/>
        </a:p>
      </dsp:txBody>
      <dsp:txXfrm>
        <a:off x="3745704" y="2276620"/>
        <a:ext cx="5603840" cy="555684"/>
      </dsp:txXfrm>
    </dsp:sp>
    <dsp:sp modelId="{4317DAD3-D165-483C-8B9A-F90130C7FD5D}">
      <dsp:nvSpPr>
        <dsp:cNvPr id="0" name=""/>
        <dsp:cNvSpPr/>
      </dsp:nvSpPr>
      <dsp:spPr>
        <a:xfrm rot="4088077">
          <a:off x="810128" y="2928642"/>
          <a:ext cx="1214256" cy="24146"/>
        </a:xfrm>
        <a:custGeom>
          <a:avLst/>
          <a:gdLst/>
          <a:ahLst/>
          <a:cxnLst/>
          <a:rect l="0" t="0" r="0" b="0"/>
          <a:pathLst>
            <a:path>
              <a:moveTo>
                <a:pt x="0" y="12073"/>
              </a:moveTo>
              <a:lnTo>
                <a:pt x="1214256" y="12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1386900" y="2910359"/>
        <a:ext cx="60712" cy="60712"/>
      </dsp:txXfrm>
    </dsp:sp>
    <dsp:sp modelId="{0CA496A2-3C4C-4BF5-9C98-672F8B5F2B49}">
      <dsp:nvSpPr>
        <dsp:cNvPr id="0" name=""/>
        <dsp:cNvSpPr/>
      </dsp:nvSpPr>
      <dsp:spPr>
        <a:xfrm>
          <a:off x="1643368" y="3209037"/>
          <a:ext cx="1639696" cy="5902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en-US" altLang="ja-JP" sz="3200" kern="1200" dirty="0"/>
            <a:t>Publish</a:t>
          </a:r>
          <a:endParaRPr kumimoji="1" lang="ja-JP" altLang="en-US" sz="3200" kern="1200" dirty="0"/>
        </a:p>
      </dsp:txBody>
      <dsp:txXfrm>
        <a:off x="1660656" y="3226325"/>
        <a:ext cx="1605120" cy="555684"/>
      </dsp:txXfrm>
    </dsp:sp>
    <dsp:sp modelId="{E0DB65BC-36F4-49C3-862A-49B40CF8C797}">
      <dsp:nvSpPr>
        <dsp:cNvPr id="0" name=""/>
        <dsp:cNvSpPr/>
      </dsp:nvSpPr>
      <dsp:spPr>
        <a:xfrm rot="289647">
          <a:off x="3282243" y="3511576"/>
          <a:ext cx="462990" cy="24146"/>
        </a:xfrm>
        <a:custGeom>
          <a:avLst/>
          <a:gdLst/>
          <a:ahLst/>
          <a:cxnLst/>
          <a:rect l="0" t="0" r="0" b="0"/>
          <a:pathLst>
            <a:path>
              <a:moveTo>
                <a:pt x="0" y="12073"/>
              </a:moveTo>
              <a:lnTo>
                <a:pt x="462990" y="12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502163" y="3512074"/>
        <a:ext cx="23149" cy="23149"/>
      </dsp:txXfrm>
    </dsp:sp>
    <dsp:sp modelId="{2A77F7F7-984F-4DD8-97B3-F8F2DA070C43}">
      <dsp:nvSpPr>
        <dsp:cNvPr id="0" name=""/>
        <dsp:cNvSpPr/>
      </dsp:nvSpPr>
      <dsp:spPr>
        <a:xfrm>
          <a:off x="3744412" y="3248000"/>
          <a:ext cx="5647163" cy="5902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a:t>
          </a:r>
          <a:r>
            <a:rPr kumimoji="1" lang="en-US" altLang="ja-JP" sz="3200" kern="1200" dirty="0" smtClean="0"/>
            <a:t>Presentation</a:t>
          </a:r>
          <a:r>
            <a:rPr kumimoji="1" lang="ja-JP" altLang="en-US" sz="3200" kern="1200" dirty="0" smtClean="0"/>
            <a:t>　口頭発表</a:t>
          </a:r>
          <a:endParaRPr kumimoji="1" lang="ja-JP" altLang="en-US" sz="3200" kern="1200" dirty="0"/>
        </a:p>
      </dsp:txBody>
      <dsp:txXfrm>
        <a:off x="3761700" y="3265288"/>
        <a:ext cx="5612587" cy="5556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39" name="Rectangle 3"/>
          <p:cNvSpPr>
            <a:spLocks noGrp="1" noChangeArrowheads="1"/>
          </p:cNvSpPr>
          <p:nvPr>
            <p:ph type="dt" sz="quarter"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en-US" altLang="ja-JP"/>
          </a:p>
        </p:txBody>
      </p:sp>
      <p:sp>
        <p:nvSpPr>
          <p:cNvPr id="39940" name="Rectangle 4"/>
          <p:cNvSpPr>
            <a:spLocks noGrp="1" noChangeArrowheads="1"/>
          </p:cNvSpPr>
          <p:nvPr>
            <p:ph type="ftr" sz="quarter" idx="2"/>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41" name="Rectangle 5"/>
          <p:cNvSpPr>
            <a:spLocks noGrp="1" noChangeArrowheads="1"/>
          </p:cNvSpPr>
          <p:nvPr>
            <p:ph type="sldNum" sz="quarter" idx="3"/>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1C60A021-8A78-41B7-84E9-94EAACF99CF1}" type="slidenum">
              <a:rPr lang="ja-JP" altLang="en-US"/>
              <a:pPr/>
              <a:t>‹#›</a:t>
            </a:fld>
            <a:endParaRPr lang="en-US" altLang="ja-JP"/>
          </a:p>
        </p:txBody>
      </p:sp>
    </p:spTree>
    <p:extLst>
      <p:ext uri="{BB962C8B-B14F-4D97-AF65-F5344CB8AC3E}">
        <p14:creationId xmlns:p14="http://schemas.microsoft.com/office/powerpoint/2010/main" val="118245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en-US" altLang="ja-JP"/>
          </a:p>
        </p:txBody>
      </p:sp>
      <p:sp>
        <p:nvSpPr>
          <p:cNvPr id="1027" name="Rectangle 3"/>
          <p:cNvSpPr>
            <a:spLocks noGrp="1" noChangeArrowheads="1"/>
          </p:cNvSpPr>
          <p:nvPr>
            <p:ph type="dt" idx="1"/>
          </p:nvPr>
        </p:nvSpPr>
        <p:spPr bwMode="auto">
          <a:xfrm>
            <a:off x="3857413"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en-US" altLang="ja-JP"/>
          </a:p>
        </p:txBody>
      </p:sp>
      <p:sp>
        <p:nvSpPr>
          <p:cNvPr id="1028"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627" y="4721186"/>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ftr" sz="quarter" idx="4"/>
          </p:nvPr>
        </p:nvSpPr>
        <p:spPr bwMode="auto">
          <a:xfrm>
            <a:off x="0"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ja-JP"/>
          </a:p>
        </p:txBody>
      </p:sp>
      <p:sp>
        <p:nvSpPr>
          <p:cNvPr id="1031" name="Rectangle 7"/>
          <p:cNvSpPr>
            <a:spLocks noGrp="1" noChangeArrowheads="1"/>
          </p:cNvSpPr>
          <p:nvPr>
            <p:ph type="sldNum" sz="quarter" idx="5"/>
          </p:nvPr>
        </p:nvSpPr>
        <p:spPr bwMode="auto">
          <a:xfrm>
            <a:off x="3857413"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B10E78F8-ADD3-401A-B951-153D8B14DE1E}" type="slidenum">
              <a:rPr lang="ja-JP" altLang="en-US"/>
              <a:pPr/>
              <a:t>‹#›</a:t>
            </a:fld>
            <a:endParaRPr lang="en-US" altLang="ja-JP"/>
          </a:p>
        </p:txBody>
      </p:sp>
    </p:spTree>
    <p:extLst>
      <p:ext uri="{BB962C8B-B14F-4D97-AF65-F5344CB8AC3E}">
        <p14:creationId xmlns:p14="http://schemas.microsoft.com/office/powerpoint/2010/main" val="2683653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BB4F4-F55D-4784-AF5B-CAEBEA270CF1}" type="slidenum">
              <a:rPr lang="ja-JP" altLang="en-US"/>
              <a:pPr/>
              <a:t>1</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ja-JP" altLang="en-US" dirty="0" smtClean="0"/>
              <a:t>□授業開始前から表示</a:t>
            </a:r>
            <a:endParaRPr lang="ja-JP" altLang="en-US" dirty="0"/>
          </a:p>
        </p:txBody>
      </p:sp>
    </p:spTree>
    <p:extLst>
      <p:ext uri="{BB962C8B-B14F-4D97-AF65-F5344CB8AC3E}">
        <p14:creationId xmlns:p14="http://schemas.microsoft.com/office/powerpoint/2010/main" val="205327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以上のようなことから、プレゼンテーションとは、聴衆に自分の意見を理解してもらう。準備段階で、自分の考えを論理的に構成し、明確にわかりやすくまとめる。</a:t>
            </a:r>
          </a:p>
          <a:p>
            <a:r>
              <a:rPr kumimoji="1" lang="ja-JP" altLang="en-US" dirty="0" smtClean="0"/>
              <a:t>プレゼンテーション後に、聴衆から意見をもらう。</a:t>
            </a:r>
          </a:p>
          <a:p>
            <a:r>
              <a:rPr kumimoji="1" lang="ja-JP" altLang="en-US" dirty="0" smtClean="0"/>
              <a:t>という目的に沿うように実施します。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10</a:t>
            </a:fld>
            <a:endParaRPr lang="en-US" altLang="ja-JP"/>
          </a:p>
        </p:txBody>
      </p:sp>
    </p:spTree>
    <p:extLst>
      <p:ext uri="{BB962C8B-B14F-4D97-AF65-F5344CB8AC3E}">
        <p14:creationId xmlns:p14="http://schemas.microsoft.com/office/powerpoint/2010/main" val="169706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今からプレゼンテーション実習を行います。ペアトークの二人もしくは三人で実施します。</a:t>
            </a:r>
            <a:endParaRPr kumimoji="1" lang="en-US" altLang="ja-JP" dirty="0" smtClean="0"/>
          </a:p>
          <a:p>
            <a:r>
              <a:rPr kumimoji="1" lang="ja-JP" altLang="en-US" dirty="0" smtClean="0"/>
              <a:t>まず、ルールを読んでください。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11</a:t>
            </a:fld>
            <a:endParaRPr lang="en-US" altLang="ja-JP"/>
          </a:p>
        </p:txBody>
      </p:sp>
    </p:spTree>
    <p:extLst>
      <p:ext uri="{BB962C8B-B14F-4D97-AF65-F5344CB8AC3E}">
        <p14:creationId xmlns:p14="http://schemas.microsoft.com/office/powerpoint/2010/main" val="365763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ja-JP" altLang="en-US" dirty="0" smtClean="0"/>
              <a:t>写真を知らない人へ説明するとしたら、どのようにしますか、</a:t>
            </a:r>
            <a:r>
              <a:rPr kumimoji="1" lang="en-US" altLang="ja-JP" dirty="0" smtClean="0"/>
              <a:t>30</a:t>
            </a:r>
            <a:r>
              <a:rPr kumimoji="1" lang="ja-JP" altLang="en-US" dirty="0" smtClean="0"/>
              <a:t>秒ほど考えて、ペアで共有します。</a:t>
            </a:r>
            <a:endParaRPr kumimoji="1" lang="en-US" altLang="ja-JP" dirty="0" smtClean="0"/>
          </a:p>
          <a:p>
            <a:r>
              <a:rPr kumimoji="1" lang="ja-JP" altLang="en-US" dirty="0" smtClean="0"/>
              <a:t>（</a:t>
            </a:r>
            <a:r>
              <a:rPr kumimoji="1" lang="en-US" altLang="ja-JP" dirty="0" smtClean="0"/>
              <a:t>30</a:t>
            </a:r>
            <a:r>
              <a:rPr kumimoji="1" lang="ja-JP" altLang="en-US" dirty="0" smtClean="0"/>
              <a:t>秒待って）では、お互いに説明してみてください</a:t>
            </a:r>
            <a:r>
              <a:rPr kumimoji="1" lang="ja-JP" altLang="en-US" dirty="0" smtClean="0"/>
              <a:t>。</a:t>
            </a:r>
            <a:endParaRPr kumimoji="1" lang="en-US" altLang="ja-JP" dirty="0" smtClean="0"/>
          </a:p>
          <a:p>
            <a:endParaRPr kumimoji="1" lang="en-US" altLang="ja-JP" dirty="0" smtClean="0"/>
          </a:p>
          <a:p>
            <a:r>
              <a:rPr kumimoji="1" lang="ja-JP" altLang="en-US" dirty="0" smtClean="0"/>
              <a:t>（説明例）アメリカのニューヨーク、リバティ島にある像。アメリカの独立</a:t>
            </a:r>
            <a:r>
              <a:rPr kumimoji="1" lang="en-US" altLang="ja-JP" dirty="0" smtClean="0"/>
              <a:t>100</a:t>
            </a:r>
            <a:r>
              <a:rPr kumimoji="1" lang="ja-JP" altLang="en-US" dirty="0" smtClean="0"/>
              <a:t>周年を記念して、フランス人の募金によって贈呈された。</a:t>
            </a:r>
            <a:endParaRPr kumimoji="1" lang="en-US" altLang="ja-JP" dirty="0" smtClean="0"/>
          </a:p>
          <a:p>
            <a:r>
              <a:rPr kumimoji="1" lang="ja-JP" altLang="en-US" dirty="0" smtClean="0"/>
              <a:t>銅製だが、酸化して緑色になっている。像の頭の部分までの高さは約</a:t>
            </a:r>
            <a:r>
              <a:rPr kumimoji="1" lang="en-US" altLang="ja-JP" dirty="0" smtClean="0"/>
              <a:t>34</a:t>
            </a:r>
            <a:r>
              <a:rPr kumimoji="1" lang="ja-JP" altLang="en-US" dirty="0" smtClean="0"/>
              <a:t>メートル。</a:t>
            </a:r>
            <a:endParaRPr kumimoji="1" lang="en-US" altLang="ja-JP" dirty="0" smtClean="0"/>
          </a:p>
          <a:p>
            <a:r>
              <a:rPr kumimoji="1" lang="ja-JP" altLang="en-US" dirty="0" smtClean="0"/>
              <a:t>右手には炎を純金張りで象られたたいまつを、左手には独立記念日が刻印された銘板を持っている。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12</a:t>
            </a:fld>
            <a:endParaRPr lang="en-US" altLang="ja-JP"/>
          </a:p>
        </p:txBody>
      </p:sp>
    </p:spTree>
    <p:extLst>
      <p:ext uri="{BB962C8B-B14F-4D97-AF65-F5344CB8AC3E}">
        <p14:creationId xmlns:p14="http://schemas.microsoft.com/office/powerpoint/2010/main" val="159623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誰もが知っている人の写真を貼る。</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13</a:t>
            </a:fld>
            <a:endParaRPr lang="en-US" altLang="ja-JP"/>
          </a:p>
        </p:txBody>
      </p:sp>
    </p:spTree>
    <p:extLst>
      <p:ext uri="{BB962C8B-B14F-4D97-AF65-F5344CB8AC3E}">
        <p14:creationId xmlns:p14="http://schemas.microsoft.com/office/powerpoint/2010/main" val="148301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有名な建物の写真を貼る。</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15</a:t>
            </a:fld>
            <a:endParaRPr lang="en-US" altLang="ja-JP"/>
          </a:p>
        </p:txBody>
      </p:sp>
    </p:spTree>
    <p:extLst>
      <p:ext uri="{BB962C8B-B14F-4D97-AF65-F5344CB8AC3E}">
        <p14:creationId xmlns:p14="http://schemas.microsoft.com/office/powerpoint/2010/main" val="15403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プレゼンテーションは、あいまいな記憶に理由や根拠をつけることで聴衆に覚えやすくする効果があります。</a:t>
            </a:r>
            <a:endParaRPr kumimoji="1" lang="en-US" altLang="ja-JP" dirty="0" smtClean="0"/>
          </a:p>
          <a:p>
            <a:r>
              <a:rPr kumimoji="1" lang="ja-JP" altLang="en-US" dirty="0" smtClean="0"/>
              <a:t>先ほどの左の画像だけでは印象以外は覚えにくいですが、プレゼンテーションで様々な情報を追加することで、覚えやすくなります。</a:t>
            </a:r>
            <a:endParaRPr kumimoji="1" lang="en-US" altLang="ja-JP" dirty="0" smtClean="0"/>
          </a:p>
          <a:p>
            <a:r>
              <a:rPr kumimoji="1" lang="ja-JP" altLang="en-US" dirty="0" smtClean="0"/>
              <a:t>左のように、事象そのものを覚えることを意味記憶、理由や根拠を一緒に覚えることをエピソード記憶といいます。</a:t>
            </a:r>
            <a:endParaRPr kumimoji="1" lang="en-US" altLang="ja-JP" dirty="0" smtClean="0"/>
          </a:p>
          <a:p>
            <a:r>
              <a:rPr kumimoji="1" lang="ja-JP" altLang="en-US" dirty="0" smtClean="0"/>
              <a:t>エピソード記憶は相手の記憶に残りやすいだけでなく、自分の記憶にも定着しやすい特徴があります。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22</a:t>
            </a:fld>
            <a:endParaRPr lang="en-US" altLang="ja-JP"/>
          </a:p>
        </p:txBody>
      </p:sp>
    </p:spTree>
    <p:extLst>
      <p:ext uri="{BB962C8B-B14F-4D97-AF65-F5344CB8AC3E}">
        <p14:creationId xmlns:p14="http://schemas.microsoft.com/office/powerpoint/2010/main" val="243156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26</a:t>
            </a:fld>
            <a:endParaRPr lang="en-US" altLang="ja-JP"/>
          </a:p>
        </p:txBody>
      </p:sp>
    </p:spTree>
    <p:extLst>
      <p:ext uri="{BB962C8B-B14F-4D97-AF65-F5344CB8AC3E}">
        <p14:creationId xmlns:p14="http://schemas.microsoft.com/office/powerpoint/2010/main" val="60959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a:t>
            </a:fld>
            <a:endParaRPr lang="en-US" altLang="ja-JP"/>
          </a:p>
        </p:txBody>
      </p:sp>
    </p:spTree>
    <p:extLst>
      <p:ext uri="{BB962C8B-B14F-4D97-AF65-F5344CB8AC3E}">
        <p14:creationId xmlns:p14="http://schemas.microsoft.com/office/powerpoint/2010/main" val="325285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3</a:t>
            </a:fld>
            <a:endParaRPr lang="en-US" altLang="ja-JP"/>
          </a:p>
        </p:txBody>
      </p:sp>
    </p:spTree>
    <p:extLst>
      <p:ext uri="{BB962C8B-B14F-4D97-AF65-F5344CB8AC3E}">
        <p14:creationId xmlns:p14="http://schemas.microsoft.com/office/powerpoint/2010/main" val="254541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プレゼンテーションとはどのようなものなのでしょうか。</a:t>
            </a:r>
            <a:endParaRPr kumimoji="1" lang="en-US" altLang="ja-JP" dirty="0" smtClean="0"/>
          </a:p>
          <a:p>
            <a:r>
              <a:rPr kumimoji="1" lang="ja-JP" altLang="en-US" dirty="0" smtClean="0"/>
              <a:t>「科学の技法」という本の中で、筆者の東京大学教授増田健さんは、「口頭（オーラル）説明を基本に、資料やデータなどを示しながら、聴衆の理解を求めること」と定義しています。</a:t>
            </a:r>
            <a:endParaRPr kumimoji="1" lang="en-US" altLang="ja-JP" dirty="0" smtClean="0"/>
          </a:p>
          <a:p>
            <a:r>
              <a:rPr kumimoji="1" lang="ja-JP" altLang="en-US" dirty="0" smtClean="0"/>
              <a:t>研究は世に公表し、社会発展に役立てることが最終目標です。研究がどんなに価値が高く、成功したとしても、上手く人に伝えることができないと、研究が成功したとは言えません。</a:t>
            </a:r>
            <a:endParaRPr kumimoji="1" lang="en-US" altLang="ja-JP" dirty="0" smtClean="0"/>
          </a:p>
          <a:p>
            <a:r>
              <a:rPr kumimoji="1" lang="ja-JP" altLang="en-US" dirty="0" smtClean="0"/>
              <a:t>プレゼンテーションは、例えば自己紹介や面接など今までも、そして今後も使う機会が多いと思います。</a:t>
            </a:r>
            <a:endParaRPr kumimoji="1" lang="en-US" altLang="ja-JP" dirty="0" smtClean="0"/>
          </a:p>
          <a:p>
            <a:r>
              <a:rPr kumimoji="1" lang="ja-JP" altLang="en-US" dirty="0" smtClean="0"/>
              <a:t>画像は、毎年</a:t>
            </a:r>
            <a:r>
              <a:rPr kumimoji="1" lang="en-US" altLang="ja-JP" dirty="0" smtClean="0"/>
              <a:t>2</a:t>
            </a:r>
            <a:r>
              <a:rPr kumimoji="1" lang="ja-JP" altLang="en-US" dirty="0" smtClean="0"/>
              <a:t>月に行われる</a:t>
            </a:r>
            <a:r>
              <a:rPr kumimoji="1" lang="en-US" altLang="ja-JP" dirty="0" smtClean="0"/>
              <a:t>GLHS</a:t>
            </a:r>
            <a:r>
              <a:rPr kumimoji="1" lang="ja-JP" altLang="en-US" dirty="0" smtClean="0"/>
              <a:t>合同発表会の様子です。レベルの高い学校を代表する班が発表を行います。右は</a:t>
            </a:r>
            <a:r>
              <a:rPr kumimoji="1" lang="en-US" altLang="ja-JP" dirty="0" smtClean="0"/>
              <a:t>2</a:t>
            </a:r>
            <a:r>
              <a:rPr kumimoji="1" lang="ja-JP" altLang="en-US" dirty="0" smtClean="0"/>
              <a:t>年生が行う体験型進路学習の大学研究室訪問後の発表です。</a:t>
            </a:r>
            <a:endParaRPr kumimoji="1" lang="en-US" altLang="ja-JP" dirty="0" smtClean="0"/>
          </a:p>
          <a:p>
            <a:r>
              <a:rPr kumimoji="1" lang="ja-JP" altLang="en-US" dirty="0" smtClean="0"/>
              <a:t>皆さんも来年実際に行います。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4</a:t>
            </a:fld>
            <a:endParaRPr lang="en-US" altLang="ja-JP"/>
          </a:p>
        </p:txBody>
      </p:sp>
    </p:spTree>
    <p:extLst>
      <p:ext uri="{BB962C8B-B14F-4D97-AF65-F5344CB8AC3E}">
        <p14:creationId xmlns:p14="http://schemas.microsoft.com/office/powerpoint/2010/main" val="292553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プレゼンテーションの重要性を知ってもらうのに有名な逸話を一つ。この写真の人は誰でしょう？遺伝学の父メンデルです。</a:t>
            </a:r>
            <a:endParaRPr kumimoji="1" lang="en-US" altLang="ja-JP" dirty="0" smtClean="0"/>
          </a:p>
          <a:p>
            <a:r>
              <a:rPr kumimoji="1" lang="ja-JP" altLang="en-US" dirty="0" smtClean="0"/>
              <a:t>実は、メンデルは数学者でした。数学者は、いろいろな現象を数式や公式で表そうとします。メンデルは何年もかけ、</a:t>
            </a:r>
            <a:r>
              <a:rPr kumimoji="1" lang="en-US" altLang="ja-JP" dirty="0" smtClean="0"/>
              <a:t>1</a:t>
            </a:r>
            <a:r>
              <a:rPr kumimoji="1" lang="ja-JP" altLang="en-US" dirty="0" smtClean="0"/>
              <a:t>万</a:t>
            </a:r>
            <a:r>
              <a:rPr kumimoji="1" lang="en-US" altLang="ja-JP" dirty="0" smtClean="0"/>
              <a:t>2980</a:t>
            </a:r>
            <a:r>
              <a:rPr kumimoji="1" lang="ja-JP" altLang="en-US" dirty="0" smtClean="0"/>
              <a:t>もの標本をもとに研究を発表しました。</a:t>
            </a:r>
            <a:endParaRPr kumimoji="1" lang="en-US" altLang="ja-JP" dirty="0" smtClean="0"/>
          </a:p>
          <a:p>
            <a:r>
              <a:rPr kumimoji="1" lang="ja-JP" altLang="en-US" dirty="0" smtClean="0"/>
              <a:t>どのように発表したかというと、論文に数式だけを載せたのです。数学者にとっては、エンドウ豆の優性遺伝は興味がありません。生物学者は数式に興味がありません。</a:t>
            </a:r>
            <a:endParaRPr kumimoji="1" lang="en-US" altLang="ja-JP" dirty="0" smtClean="0"/>
          </a:p>
          <a:p>
            <a:r>
              <a:rPr kumimoji="1" lang="ja-JP" altLang="en-US" dirty="0" smtClean="0"/>
              <a:t>こうしてメンデルの大発見は、発表後、価値の高い研究であったにもかかわらず、誰にも評価されることなく、しばらくの間埋もれていました。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5</a:t>
            </a:fld>
            <a:endParaRPr lang="en-US" altLang="ja-JP"/>
          </a:p>
        </p:txBody>
      </p:sp>
    </p:spTree>
    <p:extLst>
      <p:ext uri="{BB962C8B-B14F-4D97-AF65-F5344CB8AC3E}">
        <p14:creationId xmlns:p14="http://schemas.microsoft.com/office/powerpoint/2010/main" val="294177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Ips</a:t>
            </a:r>
            <a:r>
              <a:rPr kumimoji="1" lang="ja-JP" altLang="en-US" dirty="0" smtClean="0"/>
              <a:t>細胞の研究で有名な山中伸弥教授は、自身の著書の中で「研究者の仕事の半分はプレゼン。どう伝えるかが重要。」と言っています。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6</a:t>
            </a:fld>
            <a:endParaRPr lang="en-US" altLang="ja-JP"/>
          </a:p>
        </p:txBody>
      </p:sp>
    </p:spTree>
    <p:extLst>
      <p:ext uri="{BB962C8B-B14F-4D97-AF65-F5344CB8AC3E}">
        <p14:creationId xmlns:p14="http://schemas.microsoft.com/office/powerpoint/2010/main" val="119294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相対性理論で有名なアインシュタインは、プレゼンテーションについて「</a:t>
            </a:r>
            <a:r>
              <a:rPr kumimoji="1" lang="en-US" altLang="ja-JP" dirty="0" smtClean="0"/>
              <a:t>6</a:t>
            </a:r>
            <a:r>
              <a:rPr kumimoji="1" lang="ja-JP" altLang="en-US" dirty="0" smtClean="0"/>
              <a:t>歳の子供に説明できなければ、理解したとは言えない」と言っています。</a:t>
            </a:r>
            <a:endParaRPr kumimoji="1" lang="en-US" altLang="ja-JP" dirty="0" smtClean="0"/>
          </a:p>
          <a:p>
            <a:r>
              <a:rPr kumimoji="1" lang="ja-JP" altLang="en-US" dirty="0" smtClean="0"/>
              <a:t>人に伝えるということは、自分が理解していないとできません。プレゼンテーションは聴き手に対して行うだけでなく、自分自身が知識を整理し、体系化するのにも役立ちます。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7</a:t>
            </a:fld>
            <a:endParaRPr lang="en-US" altLang="ja-JP"/>
          </a:p>
        </p:txBody>
      </p:sp>
    </p:spTree>
    <p:extLst>
      <p:ext uri="{BB962C8B-B14F-4D97-AF65-F5344CB8AC3E}">
        <p14:creationId xmlns:p14="http://schemas.microsoft.com/office/powerpoint/2010/main" val="278977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課題研究を進める中で、プレゼンテーションの機会はいくつもあります。</a:t>
            </a:r>
            <a:endParaRPr kumimoji="1" lang="en-US" altLang="ja-JP" dirty="0" smtClean="0"/>
          </a:p>
          <a:p>
            <a:r>
              <a:rPr kumimoji="1" lang="ja-JP" altLang="en-US" dirty="0" smtClean="0"/>
              <a:t>計画段階では、研究計画を他人へ説明したり、他の人の研究計画を批評したりするピュアレビューがあります。</a:t>
            </a:r>
            <a:endParaRPr kumimoji="1" lang="en-US" altLang="ja-JP" dirty="0" smtClean="0"/>
          </a:p>
          <a:p>
            <a:r>
              <a:rPr kumimoji="1" lang="ja-JP" altLang="en-US" dirty="0" smtClean="0"/>
              <a:t>調査・実験段階では、被験者を集めたり、研究内容を説明する時が該当します。</a:t>
            </a:r>
            <a:endParaRPr kumimoji="1" lang="en-US" altLang="ja-JP" dirty="0" smtClean="0"/>
          </a:p>
          <a:p>
            <a:r>
              <a:rPr kumimoji="1" lang="ja-JP" altLang="en-US" dirty="0" smtClean="0"/>
              <a:t>発表段階はすべて、パブリッシュとしてプレゼンテーションの機会となります。また、論文執筆もプレゼンテーションの一つの形です。</a:t>
            </a:r>
            <a:endParaRPr kumimoji="1" lang="en-US" altLang="ja-JP" dirty="0" smtClean="0"/>
          </a:p>
          <a:p>
            <a:r>
              <a:rPr kumimoji="1" lang="ja-JP" altLang="en-US" dirty="0" smtClean="0"/>
              <a:t>高津高校では、体験型進路学習や課題研究の中間発表会、生徒研究発表などでオーラル発表、</a:t>
            </a:r>
            <a:r>
              <a:rPr kumimoji="1" lang="en-US" altLang="ja-JP" dirty="0" smtClean="0"/>
              <a:t>3</a:t>
            </a:r>
            <a:r>
              <a:rPr kumimoji="1" lang="ja-JP" altLang="en-US" dirty="0" smtClean="0"/>
              <a:t>年生では論文を提出します。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8</a:t>
            </a:fld>
            <a:endParaRPr lang="en-US" altLang="ja-JP"/>
          </a:p>
        </p:txBody>
      </p:sp>
    </p:spTree>
    <p:extLst>
      <p:ext uri="{BB962C8B-B14F-4D97-AF65-F5344CB8AC3E}">
        <p14:creationId xmlns:p14="http://schemas.microsoft.com/office/powerpoint/2010/main" val="353011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プレゼンテーションする場合、基本の考え方は、聴く人にプレゼントを贈る、ということです。</a:t>
            </a:r>
            <a:endParaRPr kumimoji="1" lang="en-US" altLang="ja-JP" dirty="0" smtClean="0"/>
          </a:p>
          <a:p>
            <a:r>
              <a:rPr kumimoji="1" lang="ja-JP" altLang="en-US" dirty="0" smtClean="0"/>
              <a:t>もし、あなたがプレゼントをもらえるとしたら、どんなプレゼントがいいですか？当然、もらって嬉しいものがいいですよね？</a:t>
            </a:r>
            <a:endParaRPr kumimoji="1" lang="en-US" altLang="ja-JP" dirty="0" smtClean="0"/>
          </a:p>
          <a:p>
            <a:r>
              <a:rPr kumimoji="1" lang="ja-JP" altLang="en-US" dirty="0" smtClean="0"/>
              <a:t>プレゼンテーションは聴く人のことを考え、相手の聴きたいこと、聴いて得すること、聴いて実践してみたくなること、を伝えることが大切です。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9</a:t>
            </a:fld>
            <a:endParaRPr lang="en-US" altLang="ja-JP"/>
          </a:p>
        </p:txBody>
      </p:sp>
    </p:spTree>
    <p:extLst>
      <p:ext uri="{BB962C8B-B14F-4D97-AF65-F5344CB8AC3E}">
        <p14:creationId xmlns:p14="http://schemas.microsoft.com/office/powerpoint/2010/main" val="383940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906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grpSp>
      <p:sp>
        <p:nvSpPr>
          <p:cNvPr id="49168" name="Rectangle 16"/>
          <p:cNvSpPr>
            <a:spLocks noGrp="1" noChangeArrowheads="1"/>
          </p:cNvSpPr>
          <p:nvPr>
            <p:ph type="dt" sz="half" idx="2"/>
          </p:nvPr>
        </p:nvSpPr>
        <p:spPr>
          <a:xfrm>
            <a:off x="495300" y="6248400"/>
            <a:ext cx="2311400" cy="457200"/>
          </a:xfrm>
        </p:spPr>
        <p:txBody>
          <a:bodyPr/>
          <a:lstStyle>
            <a:lvl1pPr>
              <a:defRPr/>
            </a:lvl1pPr>
          </a:lstStyle>
          <a:p>
            <a:endParaRPr lang="en-US" altLang="ja-JP"/>
          </a:p>
        </p:txBody>
      </p:sp>
      <p:sp>
        <p:nvSpPr>
          <p:cNvPr id="49169" name="Rectangle 17"/>
          <p:cNvSpPr>
            <a:spLocks noGrp="1" noChangeArrowheads="1"/>
          </p:cNvSpPr>
          <p:nvPr>
            <p:ph type="ftr" sz="quarter" idx="3"/>
          </p:nvPr>
        </p:nvSpPr>
        <p:spPr/>
        <p:txBody>
          <a:bodyPr/>
          <a:lstStyle>
            <a:lvl1pPr>
              <a:defRPr/>
            </a:lvl1pPr>
          </a:lstStyle>
          <a:p>
            <a:endParaRPr lang="en-US" altLang="ja-JP"/>
          </a:p>
        </p:txBody>
      </p:sp>
      <p:sp>
        <p:nvSpPr>
          <p:cNvPr id="49170" name="Rectangle 18"/>
          <p:cNvSpPr>
            <a:spLocks noGrp="1" noChangeArrowheads="1"/>
          </p:cNvSpPr>
          <p:nvPr>
            <p:ph type="sldNum" sz="quarter" idx="4"/>
          </p:nvPr>
        </p:nvSpPr>
        <p:spPr/>
        <p:txBody>
          <a:bodyPr/>
          <a:lstStyle>
            <a:lvl1pPr>
              <a:defRPr/>
            </a:lvl1pPr>
          </a:lstStyle>
          <a:p>
            <a:fld id="{50FCE2A6-229E-43C4-A3DD-47A5B0D55D1A}" type="slidenum">
              <a:rPr lang="ja-JP" altLang="en-US"/>
              <a:pPr/>
              <a:t>‹#›</a:t>
            </a:fld>
            <a:endParaRPr lang="en-US" altLang="ja-JP"/>
          </a:p>
        </p:txBody>
      </p:sp>
      <p:sp>
        <p:nvSpPr>
          <p:cNvPr id="49171" name="Rectangle 19"/>
          <p:cNvSpPr>
            <a:spLocks noGrp="1" noChangeArrowheads="1"/>
          </p:cNvSpPr>
          <p:nvPr>
            <p:ph type="ctrTitle"/>
          </p:nvPr>
        </p:nvSpPr>
        <p:spPr>
          <a:xfrm>
            <a:off x="3219450" y="1828800"/>
            <a:ext cx="6521450" cy="2209800"/>
          </a:xfrm>
        </p:spPr>
        <p:txBody>
          <a:bodyPr/>
          <a:lstStyle>
            <a:lvl1pPr>
              <a:defRPr sz="5000">
                <a:solidFill>
                  <a:srgbClr val="FFFFFF"/>
                </a:solidFill>
              </a:defRPr>
            </a:lvl1pPr>
          </a:lstStyle>
          <a:p>
            <a:pPr lvl="0"/>
            <a:r>
              <a:rPr lang="ja-JP" altLang="en-US" noProof="0" smtClean="0"/>
              <a:t>マスター タイトルの書式設定</a:t>
            </a:r>
          </a:p>
        </p:txBody>
      </p:sp>
      <p:sp>
        <p:nvSpPr>
          <p:cNvPr id="49172" name="Rectangle 20"/>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pPr lvl="0"/>
            <a:r>
              <a:rPr lang="ja-JP" altLang="en-US" noProof="0" smtClean="0"/>
              <a:t>マスター サブタイトルの書式設定</a:t>
            </a: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16DA2086-09BD-44F0-B6FB-A94457243A7F}"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1724819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457200"/>
            <a:ext cx="222885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457200"/>
            <a:ext cx="653415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E6C906DF-B915-4FFB-A33E-94148B1CBFEF}"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60500694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1D61CE14-4969-4AB6-B108-46BCDD90F00F}"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23926478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ー 3"/>
          <p:cNvSpPr>
            <a:spLocks noGrp="1"/>
          </p:cNvSpPr>
          <p:nvPr>
            <p:ph type="clipArt" sz="half" idx="2"/>
          </p:nvPr>
        </p:nvSpPr>
        <p:spPr>
          <a:xfrm>
            <a:off x="5029200" y="1981200"/>
            <a:ext cx="4381500" cy="3886200"/>
          </a:xfrm>
        </p:spPr>
        <p:txBody>
          <a:bodyPr/>
          <a:lstStyle/>
          <a:p>
            <a:r>
              <a:rPr lang="ja-JP" altLang="en-US" smtClean="0"/>
              <a:t>アイコンをクリックしてクリップ アートを追加</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E6F69BED-8D91-4EF0-8F03-CD5C6659E59D}"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15919264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クリップアート プレースホルダー 2"/>
          <p:cNvSpPr>
            <a:spLocks noGrp="1"/>
          </p:cNvSpPr>
          <p:nvPr>
            <p:ph type="clipArt" sz="half" idx="1"/>
          </p:nvPr>
        </p:nvSpPr>
        <p:spPr>
          <a:xfrm>
            <a:off x="495300" y="1981200"/>
            <a:ext cx="4381500" cy="3886200"/>
          </a:xfrm>
        </p:spPr>
        <p:txBody>
          <a:bodyPr/>
          <a:lstStyle/>
          <a:p>
            <a:r>
              <a:rPr lang="ja-JP" altLang="en-US" smtClean="0"/>
              <a:t>アイコンをクリックしてクリップ アートを追加</a:t>
            </a:r>
            <a:endParaRPr lang="ja-JP" altLang="en-US"/>
          </a:p>
        </p:txBody>
      </p:sp>
      <p:sp>
        <p:nvSpPr>
          <p:cNvPr id="4" name="テキスト プレースホルダー 3"/>
          <p:cNvSpPr>
            <a:spLocks noGrp="1"/>
          </p:cNvSpPr>
          <p:nvPr>
            <p:ph type="body"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DA7FFED6-F3EC-4043-89C9-E0100AEDD430}"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35558663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98FE8E7F-9108-4C74-8524-5D65AECB0213}"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8660430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1788F6E2-D9C8-442E-9E58-286C796BDEA6}"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5848144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C8FE52BF-E416-4E32-8C9C-CDD49BFF4C16}"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5881122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84B8AD6B-5EE9-4113-9CA2-F8B2057DFEDE}" type="slidenum">
              <a:rPr lang="ja-JP" altLang="en-US"/>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6204353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7C8C26C7-9845-4E6B-A011-EE82E56733BE}" type="slidenum">
              <a:rPr lang="ja-JP" altLang="en-US"/>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70207900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1B4E0983-AE2A-4766-B3E7-89E128F5251B}" type="slidenum">
              <a:rPr lang="ja-JP" altLang="en-US"/>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48908374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A00DC92-978C-4D11-9884-4BF186D49183}"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42452650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7A3956C3-AA12-469F-8E64-4AA7B792A442}"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7567983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ja-JP"/>
          </a:p>
        </p:txBody>
      </p:sp>
      <p:sp>
        <p:nvSpPr>
          <p:cNvPr id="48131" name="Rectangle 3"/>
          <p:cNvSpPr>
            <a:spLocks noGrp="1" noChangeArrowheads="1"/>
          </p:cNvSpPr>
          <p:nvPr>
            <p:ph type="sldNum" sz="quarter" idx="4"/>
          </p:nvPr>
        </p:nvSpPr>
        <p:spPr bwMode="auto">
          <a:xfrm>
            <a:off x="7099300" y="62484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09DCC439-1029-4840-916A-6E0F0028C688}" type="slidenum">
              <a:rPr lang="ja-JP" altLang="en-US"/>
              <a:pPr/>
              <a:t>‹#›</a:t>
            </a:fld>
            <a:endParaRPr lang="en-US" altLang="ja-JP"/>
          </a:p>
        </p:txBody>
      </p:sp>
      <p:grpSp>
        <p:nvGrpSpPr>
          <p:cNvPr id="48132" name="Group 4"/>
          <p:cNvGrpSpPr>
            <a:grpSpLocks/>
          </p:cNvGrpSpPr>
          <p:nvPr/>
        </p:nvGrpSpPr>
        <p:grpSpPr bwMode="auto">
          <a:xfrm>
            <a:off x="0" y="0"/>
            <a:ext cx="9906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grpSp>
      <p:sp>
        <p:nvSpPr>
          <p:cNvPr id="48142" name="Rectangle 14"/>
          <p:cNvSpPr>
            <a:spLocks noGrp="1" noChangeArrowheads="1"/>
          </p:cNvSpPr>
          <p:nvPr>
            <p:ph type="title"/>
          </p:nvPr>
        </p:nvSpPr>
        <p:spPr bwMode="auto">
          <a:xfrm>
            <a:off x="495300" y="457200"/>
            <a:ext cx="891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8143" name="Rectangle 15"/>
          <p:cNvSpPr>
            <a:spLocks noGrp="1" noChangeArrowheads="1"/>
          </p:cNvSpPr>
          <p:nvPr>
            <p:ph type="body" idx="1"/>
          </p:nvPr>
        </p:nvSpPr>
        <p:spPr bwMode="auto">
          <a:xfrm>
            <a:off x="495300" y="1981200"/>
            <a:ext cx="8915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8144" name="Rectangle 16"/>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jp/url?sa=i&amp;rct=j&amp;q=&amp;esrc=s&amp;source=images&amp;cd=&amp;cad=rja&amp;uact=8&amp;ved=2ahUKEwj5q5ztrefhAhVICqYKHS7CDVcQjRx6BAgBEAU&amp;url=https://www.fashion-press.net/news/41462&amp;psig=AOvVaw3z75moha8AYIXqJhkReruO&amp;ust=155614817665199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5q5ztrefhAhVICqYKHS7CDVcQjRx6BAgBEAU&amp;url=https://www.fashion-press.net/news/41462&amp;psig=AOvVaw3z75moha8AYIXqJhkReruO&amp;ust=155614817665199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j5j4a4oOfhAhWNvpQKHQMXBbwQjRx6BAgBEAU&amp;url=http://amass.jp/99842/&amp;psig=AOvVaw3XDsUMSqo-UF2Gxf9j-JjL&amp;ust=155614457431556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ipr7Gjt-XhAhUpBKYKHRMXBtkQjRx6BAgBEAU&amp;url=/url?sa%3Di%26rct%3Dj%26q%3D%26esrc%3Ds%26source%3Dimages%26cd%3D%26ved%3D%26url%3Dhttps://www.irasutoya.com/2014/03/blog-post_7973.html%26psig%3DAOvVaw32ei1Tse_bLQKFjmbDzw0D%26ust%3D1556081980726150&amp;psig=AOvVaw32ei1Tse_bLQKFjmbDzw0D&amp;ust=155608198072615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576736" y="2501225"/>
            <a:ext cx="7167339"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ja-JP" altLang="en-US" dirty="0" smtClean="0">
                <a:ea typeface="ＭＳ Ｐゴシック" pitchFamily="50" charset="-128"/>
              </a:rPr>
              <a:t>プレゼンテーション技術１</a:t>
            </a:r>
            <a:endParaRPr lang="ja-JP" altLang="en-US" dirty="0">
              <a:ea typeface="ＭＳ Ｐゴシック" pitchFamily="50" charset="-128"/>
            </a:endParaRPr>
          </a:p>
        </p:txBody>
      </p:sp>
      <p:sp>
        <p:nvSpPr>
          <p:cNvPr id="35845" name="Rectangle 5"/>
          <p:cNvSpPr>
            <a:spLocks noChangeArrowheads="1"/>
          </p:cNvSpPr>
          <p:nvPr/>
        </p:nvSpPr>
        <p:spPr bwMode="auto">
          <a:xfrm>
            <a:off x="3302000" y="1066800"/>
            <a:ext cx="50353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smtClean="0">
                <a:solidFill>
                  <a:schemeClr val="accent2"/>
                </a:solidFill>
              </a:rPr>
              <a:t>高津高校　ｌ　課題研究基礎</a:t>
            </a:r>
            <a:endParaRPr lang="en-US" altLang="ja-JP" sz="2800" b="1" dirty="0">
              <a:solidFill>
                <a:schemeClr val="accent2"/>
              </a:solidFill>
            </a:endParaRPr>
          </a:p>
        </p:txBody>
      </p:sp>
    </p:spTree>
    <p:extLst>
      <p:ext uri="{BB962C8B-B14F-4D97-AF65-F5344CB8AC3E}">
        <p14:creationId xmlns:p14="http://schemas.microsoft.com/office/powerpoint/2010/main" val="127535634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プレゼンテーションの目的</a:t>
            </a:r>
            <a:endParaRPr kumimoji="1" lang="ja-JP" altLang="en-US" dirty="0"/>
          </a:p>
        </p:txBody>
      </p:sp>
      <p:sp>
        <p:nvSpPr>
          <p:cNvPr id="3" name="コンテンツ プレースホルダー 2"/>
          <p:cNvSpPr>
            <a:spLocks noGrp="1"/>
          </p:cNvSpPr>
          <p:nvPr>
            <p:ph idx="1"/>
          </p:nvPr>
        </p:nvSpPr>
        <p:spPr/>
        <p:txBody>
          <a:bodyPr/>
          <a:lstStyle/>
          <a:p>
            <a:r>
              <a:rPr lang="ja-JP" altLang="ja-JP" sz="3600" dirty="0"/>
              <a:t>聴衆に自分の意見を理解して</a:t>
            </a:r>
            <a:r>
              <a:rPr lang="ja-JP" altLang="ja-JP" sz="3600" dirty="0" smtClean="0"/>
              <a:t>もらう</a:t>
            </a:r>
            <a:endParaRPr lang="en-US" altLang="ja-JP" sz="3600" dirty="0" smtClean="0"/>
          </a:p>
          <a:p>
            <a:endParaRPr lang="ja-JP" altLang="ja-JP" sz="3600" dirty="0"/>
          </a:p>
          <a:p>
            <a:r>
              <a:rPr lang="ja-JP" altLang="ja-JP" sz="3600" dirty="0" smtClean="0"/>
              <a:t>準備</a:t>
            </a:r>
            <a:r>
              <a:rPr lang="ja-JP" altLang="ja-JP" sz="3600" dirty="0"/>
              <a:t>段階で、自分の考えを論理的に構成し、明確にわかりやすく</a:t>
            </a:r>
            <a:r>
              <a:rPr lang="ja-JP" altLang="ja-JP" sz="3600" dirty="0" smtClean="0"/>
              <a:t>まとめる</a:t>
            </a:r>
            <a:endParaRPr lang="en-US" altLang="ja-JP" sz="3600" dirty="0" smtClean="0"/>
          </a:p>
          <a:p>
            <a:endParaRPr lang="ja-JP" altLang="ja-JP" sz="3600" dirty="0"/>
          </a:p>
          <a:p>
            <a:r>
              <a:rPr lang="ja-JP" altLang="en-US" sz="3600" dirty="0" smtClean="0"/>
              <a:t>プレゼンテーション</a:t>
            </a:r>
            <a:r>
              <a:rPr lang="ja-JP" altLang="ja-JP" sz="3600" dirty="0" smtClean="0"/>
              <a:t>後</a:t>
            </a:r>
            <a:r>
              <a:rPr lang="ja-JP" altLang="ja-JP" sz="3600" dirty="0"/>
              <a:t>に、聴衆から意見を</a:t>
            </a:r>
            <a:r>
              <a:rPr lang="ja-JP" altLang="ja-JP" sz="3600" dirty="0" smtClean="0"/>
              <a:t>もら</a:t>
            </a:r>
            <a:r>
              <a:rPr lang="ja-JP" altLang="en-US" sz="3600" dirty="0" smtClean="0"/>
              <a:t>い、新たな発想を得る</a:t>
            </a:r>
            <a:endParaRPr kumimoji="1" lang="ja-JP" altLang="en-US" sz="3600" dirty="0"/>
          </a:p>
        </p:txBody>
      </p:sp>
    </p:spTree>
    <p:extLst>
      <p:ext uri="{BB962C8B-B14F-4D97-AF65-F5344CB8AC3E}">
        <p14:creationId xmlns:p14="http://schemas.microsoft.com/office/powerpoint/2010/main" val="7518684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プレゼンテーション実習１</a:t>
            </a:r>
            <a:endParaRPr kumimoji="1" lang="ja-JP" altLang="en-US" dirty="0"/>
          </a:p>
        </p:txBody>
      </p:sp>
      <p:sp>
        <p:nvSpPr>
          <p:cNvPr id="3" name="コンテンツ プレースホルダー 2"/>
          <p:cNvSpPr>
            <a:spLocks noGrp="1"/>
          </p:cNvSpPr>
          <p:nvPr>
            <p:ph idx="1"/>
          </p:nvPr>
        </p:nvSpPr>
        <p:spPr>
          <a:xfrm>
            <a:off x="272480" y="1772816"/>
            <a:ext cx="9505056" cy="4094584"/>
          </a:xfrm>
        </p:spPr>
        <p:txBody>
          <a:bodyPr/>
          <a:lstStyle/>
          <a:p>
            <a:pPr marL="0" indent="0">
              <a:buNone/>
            </a:pPr>
            <a:r>
              <a:rPr lang="ja-JP" altLang="en-US" dirty="0"/>
              <a:t>（ルール）</a:t>
            </a:r>
          </a:p>
          <a:p>
            <a:pPr marL="0" indent="0">
              <a:buNone/>
            </a:pPr>
            <a:r>
              <a:rPr lang="ja-JP" altLang="en-US" dirty="0" smtClean="0"/>
              <a:t>・１人</a:t>
            </a:r>
            <a:r>
              <a:rPr lang="ja-JP" altLang="en-US" dirty="0"/>
              <a:t>はプレゼンター、１人は</a:t>
            </a:r>
            <a:r>
              <a:rPr lang="ja-JP" altLang="en-US" dirty="0" smtClean="0"/>
              <a:t>聴衆役。</a:t>
            </a:r>
            <a:endParaRPr lang="ja-JP" altLang="en-US" dirty="0"/>
          </a:p>
          <a:p>
            <a:pPr marL="0" indent="0">
              <a:buNone/>
            </a:pPr>
            <a:r>
              <a:rPr lang="ja-JP" altLang="en-US" dirty="0"/>
              <a:t>・聴衆役</a:t>
            </a:r>
            <a:r>
              <a:rPr lang="ja-JP" altLang="en-US" dirty="0" smtClean="0"/>
              <a:t>は下を</a:t>
            </a:r>
            <a:r>
              <a:rPr lang="ja-JP" altLang="en-US" dirty="0"/>
              <a:t>向き</a:t>
            </a:r>
            <a:r>
              <a:rPr lang="ja-JP" altLang="en-US" dirty="0" smtClean="0"/>
              <a:t>、前の画像を見ない。</a:t>
            </a:r>
            <a:endParaRPr lang="en-US" altLang="ja-JP" dirty="0" smtClean="0"/>
          </a:p>
          <a:p>
            <a:pPr marL="0" indent="0">
              <a:buNone/>
            </a:pPr>
            <a:r>
              <a:rPr lang="ja-JP" altLang="en-US" dirty="0"/>
              <a:t>・</a:t>
            </a:r>
            <a:r>
              <a:rPr lang="ja-JP" altLang="en-US" dirty="0" smtClean="0"/>
              <a:t>プレゼンター</a:t>
            </a:r>
            <a:r>
              <a:rPr lang="ja-JP" altLang="en-US" dirty="0"/>
              <a:t>は</a:t>
            </a:r>
            <a:r>
              <a:rPr lang="ja-JP" altLang="en-US" dirty="0" smtClean="0"/>
              <a:t>１分間説明を考え、画像</a:t>
            </a:r>
            <a:endParaRPr lang="ja-JP" altLang="en-US" dirty="0"/>
          </a:p>
          <a:p>
            <a:pPr marL="0" indent="0">
              <a:buNone/>
            </a:pPr>
            <a:r>
              <a:rPr lang="ja-JP" altLang="en-US" dirty="0"/>
              <a:t>　</a:t>
            </a:r>
            <a:r>
              <a:rPr lang="ja-JP" altLang="en-US" u="sng" dirty="0"/>
              <a:t>そのものの名称を使わず</a:t>
            </a:r>
            <a:r>
              <a:rPr lang="ja-JP" altLang="en-US" dirty="0"/>
              <a:t>に</a:t>
            </a:r>
            <a:r>
              <a:rPr lang="en-US" altLang="ja-JP" dirty="0"/>
              <a:t>30</a:t>
            </a:r>
            <a:r>
              <a:rPr lang="ja-JP" altLang="en-US" dirty="0"/>
              <a:t>秒で説明</a:t>
            </a:r>
            <a:r>
              <a:rPr lang="ja-JP" altLang="en-US" dirty="0" smtClean="0"/>
              <a:t>する。</a:t>
            </a:r>
          </a:p>
        </p:txBody>
      </p:sp>
    </p:spTree>
    <p:extLst>
      <p:ext uri="{BB962C8B-B14F-4D97-AF65-F5344CB8AC3E}">
        <p14:creationId xmlns:p14="http://schemas.microsoft.com/office/powerpoint/2010/main" val="58915632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例題</a:t>
            </a:r>
            <a:endParaRPr kumimoji="1" lang="ja-JP" altLang="en-US" dirty="0"/>
          </a:p>
        </p:txBody>
      </p:sp>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rcRect t="5276" b="18109"/>
          <a:stretch/>
        </p:blipFill>
        <p:spPr>
          <a:xfrm>
            <a:off x="495300" y="1647455"/>
            <a:ext cx="9268170" cy="4733873"/>
          </a:xfrm>
        </p:spPr>
      </p:pic>
    </p:spTree>
    <p:extLst>
      <p:ext uri="{BB962C8B-B14F-4D97-AF65-F5344CB8AC3E}">
        <p14:creationId xmlns:p14="http://schemas.microsoft.com/office/powerpoint/2010/main" val="155156255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第１問</a:t>
            </a:r>
            <a:endParaRPr kumimoji="1" lang="ja-JP" alt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44750" b="15350"/>
          <a:stretch/>
        </p:blipFill>
        <p:spPr>
          <a:xfrm>
            <a:off x="2000672" y="1484784"/>
            <a:ext cx="5904656" cy="5270990"/>
          </a:xfrm>
          <a:prstGeom prst="rect">
            <a:avLst/>
          </a:prstGeom>
        </p:spPr>
      </p:pic>
    </p:spTree>
    <p:extLst>
      <p:ext uri="{BB962C8B-B14F-4D97-AF65-F5344CB8AC3E}">
        <p14:creationId xmlns:p14="http://schemas.microsoft.com/office/powerpoint/2010/main" val="169261202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説明タイム</a:t>
            </a:r>
            <a:endParaRPr kumimoji="1" lang="ja-JP" altLang="en-US" dirty="0"/>
          </a:p>
        </p:txBody>
      </p:sp>
      <p:sp>
        <p:nvSpPr>
          <p:cNvPr id="3" name="コンテンツ プレースホルダー 2"/>
          <p:cNvSpPr>
            <a:spLocks noGrp="1"/>
          </p:cNvSpPr>
          <p:nvPr>
            <p:ph idx="1"/>
          </p:nvPr>
        </p:nvSpPr>
        <p:spPr>
          <a:xfrm>
            <a:off x="495300" y="3212976"/>
            <a:ext cx="8915400" cy="2654424"/>
          </a:xfrm>
        </p:spPr>
        <p:txBody>
          <a:bodyPr/>
          <a:lstStyle/>
          <a:p>
            <a:pPr marL="0" indent="0" algn="ctr">
              <a:buNone/>
            </a:pPr>
            <a:r>
              <a:rPr kumimoji="1" lang="ja-JP" altLang="en-US" dirty="0" smtClean="0"/>
              <a:t>制限時間　３０秒</a:t>
            </a:r>
            <a:endParaRPr kumimoji="1" lang="ja-JP" altLang="en-US" dirty="0"/>
          </a:p>
        </p:txBody>
      </p:sp>
    </p:spTree>
    <p:extLst>
      <p:ext uri="{BB962C8B-B14F-4D97-AF65-F5344CB8AC3E}">
        <p14:creationId xmlns:p14="http://schemas.microsoft.com/office/powerpoint/2010/main" val="378529393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第２問</a:t>
            </a:r>
            <a:endParaRPr kumimoji="1" lang="ja-JP" altLang="en-US" dirty="0"/>
          </a:p>
        </p:txBody>
      </p:sp>
      <p:pic>
        <p:nvPicPr>
          <p:cNvPr id="4" name="図 3"/>
          <p:cNvPicPr>
            <a:picLocks noChangeAspect="1"/>
          </p:cNvPicPr>
          <p:nvPr/>
        </p:nvPicPr>
        <p:blipFill rotWithShape="1">
          <a:blip r:embed="rId3"/>
          <a:srcRect l="42672" t="14447" r="31442" b="31852"/>
          <a:stretch/>
        </p:blipFill>
        <p:spPr>
          <a:xfrm>
            <a:off x="2720752" y="836712"/>
            <a:ext cx="4320480" cy="5975132"/>
          </a:xfrm>
          <a:prstGeom prst="rect">
            <a:avLst/>
          </a:prstGeom>
        </p:spPr>
      </p:pic>
    </p:spTree>
    <p:extLst>
      <p:ext uri="{BB962C8B-B14F-4D97-AF65-F5344CB8AC3E}">
        <p14:creationId xmlns:p14="http://schemas.microsoft.com/office/powerpoint/2010/main" val="188025297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説明タイム</a:t>
            </a:r>
            <a:endParaRPr kumimoji="1" lang="ja-JP" altLang="en-US" dirty="0"/>
          </a:p>
        </p:txBody>
      </p:sp>
      <p:sp>
        <p:nvSpPr>
          <p:cNvPr id="4" name="コンテンツ プレースホルダー 2"/>
          <p:cNvSpPr>
            <a:spLocks noGrp="1"/>
          </p:cNvSpPr>
          <p:nvPr>
            <p:ph idx="1"/>
          </p:nvPr>
        </p:nvSpPr>
        <p:spPr>
          <a:xfrm>
            <a:off x="495300" y="3212976"/>
            <a:ext cx="8915400" cy="2654424"/>
          </a:xfrm>
        </p:spPr>
        <p:txBody>
          <a:bodyPr/>
          <a:lstStyle/>
          <a:p>
            <a:pPr marL="0" indent="0" algn="ctr">
              <a:buNone/>
            </a:pPr>
            <a:r>
              <a:rPr kumimoji="1" lang="ja-JP" altLang="en-US" dirty="0" smtClean="0"/>
              <a:t>制限時間　３０秒</a:t>
            </a:r>
            <a:endParaRPr kumimoji="1" lang="ja-JP" altLang="en-US" dirty="0"/>
          </a:p>
        </p:txBody>
      </p:sp>
    </p:spTree>
    <p:extLst>
      <p:ext uri="{BB962C8B-B14F-4D97-AF65-F5344CB8AC3E}">
        <p14:creationId xmlns:p14="http://schemas.microsoft.com/office/powerpoint/2010/main" val="361765189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第３問</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コンテンツ プレースホルダー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24608" y="1484784"/>
            <a:ext cx="7622131" cy="508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5560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説明タイム</a:t>
            </a:r>
            <a:endParaRPr kumimoji="1" lang="ja-JP" altLang="en-US" dirty="0"/>
          </a:p>
        </p:txBody>
      </p:sp>
      <p:sp>
        <p:nvSpPr>
          <p:cNvPr id="4" name="コンテンツ プレースホルダー 2"/>
          <p:cNvSpPr>
            <a:spLocks noGrp="1"/>
          </p:cNvSpPr>
          <p:nvPr>
            <p:ph idx="1"/>
          </p:nvPr>
        </p:nvSpPr>
        <p:spPr>
          <a:xfrm>
            <a:off x="495300" y="3212976"/>
            <a:ext cx="8915400" cy="2654424"/>
          </a:xfrm>
        </p:spPr>
        <p:txBody>
          <a:bodyPr/>
          <a:lstStyle/>
          <a:p>
            <a:pPr marL="0" indent="0" algn="ctr">
              <a:buNone/>
            </a:pPr>
            <a:r>
              <a:rPr kumimoji="1" lang="ja-JP" altLang="en-US" dirty="0" smtClean="0"/>
              <a:t>制限時間　３０秒</a:t>
            </a:r>
            <a:endParaRPr kumimoji="1" lang="ja-JP" altLang="en-US" dirty="0"/>
          </a:p>
        </p:txBody>
      </p:sp>
    </p:spTree>
    <p:extLst>
      <p:ext uri="{BB962C8B-B14F-4D97-AF65-F5344CB8AC3E}">
        <p14:creationId xmlns:p14="http://schemas.microsoft.com/office/powerpoint/2010/main" val="421547803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第４問</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descr="「フェルメール」の画像検索結果">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44" y="692695"/>
            <a:ext cx="5328592" cy="605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5362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3600" dirty="0" smtClean="0"/>
              <a:t>①プレゼンテーションとは何か？</a:t>
            </a:r>
            <a:endParaRPr kumimoji="1" lang="en-US" altLang="ja-JP" sz="3600" dirty="0" smtClean="0"/>
          </a:p>
          <a:p>
            <a:pPr marL="0" indent="0">
              <a:buNone/>
            </a:pPr>
            <a:r>
              <a:rPr lang="ja-JP" altLang="en-US" sz="3600" dirty="0" smtClean="0"/>
              <a:t>②プレゼンテーションは何のために行うの</a:t>
            </a:r>
            <a:endParaRPr lang="en-US" altLang="ja-JP" sz="3600" dirty="0" smtClean="0"/>
          </a:p>
          <a:p>
            <a:pPr marL="0" indent="0">
              <a:buNone/>
            </a:pPr>
            <a:r>
              <a:rPr lang="ja-JP" altLang="en-US" sz="3600" dirty="0"/>
              <a:t>　</a:t>
            </a:r>
            <a:r>
              <a:rPr lang="ja-JP" altLang="en-US" sz="3600" dirty="0" smtClean="0"/>
              <a:t>か？</a:t>
            </a:r>
            <a:endParaRPr lang="en-US" altLang="ja-JP" sz="3600" dirty="0" smtClean="0"/>
          </a:p>
          <a:p>
            <a:pPr marL="0" indent="0">
              <a:buNone/>
            </a:pPr>
            <a:r>
              <a:rPr kumimoji="1" lang="ja-JP" altLang="en-US" sz="3600" dirty="0" smtClean="0"/>
              <a:t>③伝わりやすいプレゼンテーションを行う</a:t>
            </a:r>
            <a:endParaRPr kumimoji="1" lang="en-US" altLang="ja-JP" sz="3600" dirty="0" smtClean="0"/>
          </a:p>
          <a:p>
            <a:pPr marL="0" indent="0">
              <a:buNone/>
            </a:pPr>
            <a:r>
              <a:rPr lang="ja-JP" altLang="en-US" sz="3600" dirty="0"/>
              <a:t>　</a:t>
            </a:r>
            <a:r>
              <a:rPr kumimoji="1" lang="ja-JP" altLang="en-US" sz="3600" dirty="0" smtClean="0"/>
              <a:t>にはどうすれば良いか？</a:t>
            </a:r>
            <a:endParaRPr kumimoji="1" lang="ja-JP" altLang="en-US" sz="3600" dirty="0"/>
          </a:p>
        </p:txBody>
      </p:sp>
    </p:spTree>
    <p:extLst>
      <p:ext uri="{BB962C8B-B14F-4D97-AF65-F5344CB8AC3E}">
        <p14:creationId xmlns:p14="http://schemas.microsoft.com/office/powerpoint/2010/main" val="55885088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説明タイム</a:t>
            </a:r>
            <a:endParaRPr kumimoji="1" lang="ja-JP" altLang="en-US" dirty="0"/>
          </a:p>
        </p:txBody>
      </p:sp>
      <p:sp>
        <p:nvSpPr>
          <p:cNvPr id="4" name="コンテンツ プレースホルダー 2"/>
          <p:cNvSpPr>
            <a:spLocks noGrp="1"/>
          </p:cNvSpPr>
          <p:nvPr>
            <p:ph idx="1"/>
          </p:nvPr>
        </p:nvSpPr>
        <p:spPr>
          <a:xfrm>
            <a:off x="495300" y="3212976"/>
            <a:ext cx="8915400" cy="2654424"/>
          </a:xfrm>
        </p:spPr>
        <p:txBody>
          <a:bodyPr/>
          <a:lstStyle/>
          <a:p>
            <a:pPr marL="0" indent="0" algn="ctr">
              <a:buNone/>
            </a:pPr>
            <a:r>
              <a:rPr kumimoji="1" lang="ja-JP" altLang="en-US" dirty="0" smtClean="0"/>
              <a:t>制限時間　３０秒</a:t>
            </a:r>
            <a:endParaRPr kumimoji="1" lang="ja-JP" altLang="en-US" dirty="0"/>
          </a:p>
        </p:txBody>
      </p:sp>
    </p:spTree>
    <p:extLst>
      <p:ext uri="{BB962C8B-B14F-4D97-AF65-F5344CB8AC3E}">
        <p14:creationId xmlns:p14="http://schemas.microsoft.com/office/powerpoint/2010/main" val="30685932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解答</a:t>
            </a:r>
            <a:endParaRPr kumimoji="1" lang="ja-JP" altLang="en-US" dirty="0"/>
          </a:p>
        </p:txBody>
      </p:sp>
      <p:sp>
        <p:nvSpPr>
          <p:cNvPr id="3" name="コンテンツ プレースホルダー 2"/>
          <p:cNvSpPr>
            <a:spLocks noGrp="1"/>
          </p:cNvSpPr>
          <p:nvPr>
            <p:ph idx="1"/>
          </p:nvPr>
        </p:nvSpPr>
        <p:spPr>
          <a:xfrm>
            <a:off x="344488" y="1981200"/>
            <a:ext cx="9361040" cy="3886200"/>
          </a:xfrm>
        </p:spPr>
        <p:txBody>
          <a:bodyPr/>
          <a:lstStyle/>
          <a:p>
            <a:pPr marL="0" indent="0">
              <a:buNone/>
            </a:pPr>
            <a:r>
              <a:rPr lang="ja-JP" altLang="en-US" dirty="0" smtClean="0"/>
              <a:t>第１問　織田信長</a:t>
            </a:r>
            <a:endParaRPr lang="en-US" altLang="ja-JP" dirty="0" smtClean="0"/>
          </a:p>
          <a:p>
            <a:pPr marL="0" indent="0">
              <a:buNone/>
            </a:pPr>
            <a:r>
              <a:rPr lang="ja-JP" altLang="en-US" dirty="0" smtClean="0"/>
              <a:t>第２問　通天閣</a:t>
            </a:r>
            <a:endParaRPr lang="en-US" altLang="ja-JP" dirty="0" smtClean="0"/>
          </a:p>
          <a:p>
            <a:pPr marL="0" indent="0">
              <a:buNone/>
            </a:pPr>
            <a:r>
              <a:rPr lang="ja-JP" altLang="en-US" dirty="0" smtClean="0"/>
              <a:t>第３問</a:t>
            </a:r>
            <a:r>
              <a:rPr lang="ja-JP" altLang="en-US" dirty="0"/>
              <a:t>　白川郷</a:t>
            </a:r>
            <a:r>
              <a:rPr lang="ja-JP" altLang="en-US" dirty="0" smtClean="0"/>
              <a:t>の合掌造り</a:t>
            </a:r>
            <a:r>
              <a:rPr lang="ja-JP" altLang="en-US" dirty="0"/>
              <a:t>（岐阜県）</a:t>
            </a:r>
            <a:endParaRPr lang="en-US" altLang="ja-JP" dirty="0"/>
          </a:p>
          <a:p>
            <a:pPr marL="0" indent="0">
              <a:buNone/>
            </a:pPr>
            <a:r>
              <a:rPr lang="ja-JP" altLang="en-US" dirty="0" smtClean="0"/>
              <a:t>第４問</a:t>
            </a:r>
            <a:r>
              <a:rPr lang="ja-JP" altLang="en-US" dirty="0"/>
              <a:t>　</a:t>
            </a:r>
            <a:r>
              <a:rPr lang="ja-JP" altLang="en-US" dirty="0" smtClean="0"/>
              <a:t>真珠の耳飾りの少女（フェルメール作）</a:t>
            </a:r>
            <a:endParaRPr lang="en-US" altLang="ja-JP" dirty="0" smtClean="0"/>
          </a:p>
          <a:p>
            <a:pPr marL="0" indent="0">
              <a:buNone/>
            </a:pPr>
            <a:endParaRPr lang="en-US" altLang="ja-JP" dirty="0"/>
          </a:p>
          <a:p>
            <a:pPr marL="0" indent="0">
              <a:buNone/>
            </a:pPr>
            <a:r>
              <a:rPr lang="ja-JP" altLang="en-US" dirty="0" smtClean="0"/>
              <a:t>１・２　多く</a:t>
            </a:r>
            <a:r>
              <a:rPr lang="ja-JP" altLang="en-US" dirty="0"/>
              <a:t>の人</a:t>
            </a:r>
            <a:r>
              <a:rPr lang="ja-JP" altLang="en-US" dirty="0" smtClean="0"/>
              <a:t>が知って</a:t>
            </a:r>
            <a:r>
              <a:rPr lang="ja-JP" altLang="en-US" dirty="0"/>
              <a:t>いる　⇒説明しやすい</a:t>
            </a:r>
            <a:endParaRPr lang="en-US" altLang="ja-JP" dirty="0"/>
          </a:p>
          <a:p>
            <a:pPr marL="0" indent="0">
              <a:buNone/>
            </a:pPr>
            <a:r>
              <a:rPr lang="ja-JP" altLang="en-US" dirty="0"/>
              <a:t>３</a:t>
            </a:r>
            <a:r>
              <a:rPr lang="ja-JP" altLang="en-US" dirty="0" smtClean="0"/>
              <a:t>・４</a:t>
            </a:r>
            <a:r>
              <a:rPr lang="ja-JP" altLang="en-US" dirty="0"/>
              <a:t>　知っている人が</a:t>
            </a:r>
            <a:r>
              <a:rPr lang="ja-JP" altLang="en-US" dirty="0" smtClean="0"/>
              <a:t>限定　</a:t>
            </a:r>
            <a:r>
              <a:rPr lang="ja-JP" altLang="en-US" dirty="0"/>
              <a:t>　⇒説明しにくい</a:t>
            </a:r>
          </a:p>
          <a:p>
            <a:pPr marL="0" indent="0">
              <a:buNone/>
            </a:pPr>
            <a:endParaRPr kumimoji="1" lang="ja-JP" altLang="en-US" dirty="0"/>
          </a:p>
        </p:txBody>
      </p:sp>
    </p:spTree>
    <p:extLst>
      <p:ext uri="{BB962C8B-B14F-4D97-AF65-F5344CB8AC3E}">
        <p14:creationId xmlns:p14="http://schemas.microsoft.com/office/powerpoint/2010/main" val="55907650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プレゼンテーションの効果</a:t>
            </a:r>
            <a:endParaRPr kumimoji="1" lang="ja-JP" altLang="en-US" dirty="0"/>
          </a:p>
        </p:txBody>
      </p:sp>
      <p:sp>
        <p:nvSpPr>
          <p:cNvPr id="4" name="コンテンツ プレースホルダー 3"/>
          <p:cNvSpPr>
            <a:spLocks noGrp="1"/>
          </p:cNvSpPr>
          <p:nvPr>
            <p:ph sz="half" idx="2"/>
          </p:nvPr>
        </p:nvSpPr>
        <p:spPr>
          <a:xfrm>
            <a:off x="4592958" y="2466410"/>
            <a:ext cx="4968552" cy="2963815"/>
          </a:xfrm>
          <a:ln>
            <a:solidFill>
              <a:schemeClr val="tx1"/>
            </a:solidFill>
          </a:ln>
        </p:spPr>
        <p:txBody>
          <a:bodyPr/>
          <a:lstStyle/>
          <a:p>
            <a:r>
              <a:rPr kumimoji="1" lang="ja-JP" altLang="en-US" dirty="0" smtClean="0"/>
              <a:t>真珠の耳飾りの少女</a:t>
            </a:r>
            <a:endParaRPr kumimoji="1" lang="en-US" altLang="ja-JP" dirty="0" smtClean="0"/>
          </a:p>
          <a:p>
            <a:r>
              <a:rPr lang="ja-JP" altLang="en-US" dirty="0" smtClean="0"/>
              <a:t>ヨハネス</a:t>
            </a:r>
            <a:r>
              <a:rPr lang="ja-JP" altLang="en-US" dirty="0"/>
              <a:t>・</a:t>
            </a:r>
            <a:r>
              <a:rPr lang="ja-JP" altLang="en-US" dirty="0" smtClean="0"/>
              <a:t>フェルメール作</a:t>
            </a:r>
            <a:endParaRPr kumimoji="1" lang="en-US" altLang="ja-JP" dirty="0" smtClean="0"/>
          </a:p>
          <a:p>
            <a:r>
              <a:rPr lang="en-US" altLang="ja-JP" dirty="0"/>
              <a:t>17</a:t>
            </a:r>
            <a:r>
              <a:rPr lang="ja-JP" altLang="en-US" dirty="0" smtClean="0"/>
              <a:t>世紀オランダ絵画黄金期を代表する画家</a:t>
            </a:r>
            <a:endParaRPr lang="en-US" altLang="ja-JP" dirty="0" smtClean="0"/>
          </a:p>
          <a:p>
            <a:r>
              <a:rPr lang="ja-JP" altLang="en-US" dirty="0"/>
              <a:t>明瞭</a:t>
            </a:r>
            <a:r>
              <a:rPr lang="ja-JP" altLang="en-US" dirty="0" smtClean="0"/>
              <a:t>な色調</a:t>
            </a:r>
            <a:r>
              <a:rPr lang="ja-JP" altLang="en-US" dirty="0"/>
              <a:t>、</a:t>
            </a:r>
            <a:r>
              <a:rPr lang="ja-JP" altLang="en-US" dirty="0" smtClean="0"/>
              <a:t>光と影の描写や写実性の高さが評価</a:t>
            </a:r>
            <a:endParaRPr lang="en-US" altLang="ja-JP" dirty="0" smtClean="0"/>
          </a:p>
          <a:p>
            <a:endParaRPr kumimoji="1" lang="ja-JP" altLang="en-US" dirty="0"/>
          </a:p>
        </p:txBody>
      </p:sp>
      <p:pic>
        <p:nvPicPr>
          <p:cNvPr id="5" name="Picture 2" descr="「フェルメール」の画像検索結果">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20149" y="2295911"/>
            <a:ext cx="2907461" cy="330481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958216" y="1712642"/>
            <a:ext cx="2031325" cy="646331"/>
          </a:xfrm>
          <a:prstGeom prst="rect">
            <a:avLst/>
          </a:prstGeom>
          <a:noFill/>
        </p:spPr>
        <p:txBody>
          <a:bodyPr wrap="none" rtlCol="0">
            <a:spAutoFit/>
          </a:bodyPr>
          <a:lstStyle/>
          <a:p>
            <a:r>
              <a:rPr kumimoji="1" lang="ja-JP" altLang="en-US" sz="3600" dirty="0" smtClean="0"/>
              <a:t>意味記憶</a:t>
            </a:r>
            <a:endParaRPr kumimoji="1" lang="ja-JP" altLang="en-US" sz="3600" dirty="0"/>
          </a:p>
        </p:txBody>
      </p:sp>
      <p:sp>
        <p:nvSpPr>
          <p:cNvPr id="8" name="テキスト ボックス 7"/>
          <p:cNvSpPr txBox="1"/>
          <p:nvPr/>
        </p:nvSpPr>
        <p:spPr>
          <a:xfrm>
            <a:off x="5545406" y="1739190"/>
            <a:ext cx="3063659" cy="646331"/>
          </a:xfrm>
          <a:prstGeom prst="rect">
            <a:avLst/>
          </a:prstGeom>
          <a:noFill/>
        </p:spPr>
        <p:txBody>
          <a:bodyPr wrap="none" rtlCol="0">
            <a:spAutoFit/>
          </a:bodyPr>
          <a:lstStyle/>
          <a:p>
            <a:r>
              <a:rPr kumimoji="1" lang="ja-JP" altLang="en-US" sz="3600" dirty="0"/>
              <a:t>エピソード</a:t>
            </a:r>
            <a:r>
              <a:rPr kumimoji="1" lang="ja-JP" altLang="en-US" sz="3600" dirty="0" smtClean="0"/>
              <a:t>記憶</a:t>
            </a:r>
            <a:endParaRPr kumimoji="1" lang="ja-JP" altLang="en-US" sz="3600" dirty="0"/>
          </a:p>
        </p:txBody>
      </p:sp>
      <p:sp>
        <p:nvSpPr>
          <p:cNvPr id="9" name="テキスト ボックス 8"/>
          <p:cNvSpPr txBox="1"/>
          <p:nvPr/>
        </p:nvSpPr>
        <p:spPr>
          <a:xfrm>
            <a:off x="672881" y="5808024"/>
            <a:ext cx="2601994" cy="523220"/>
          </a:xfrm>
          <a:prstGeom prst="rect">
            <a:avLst/>
          </a:prstGeom>
          <a:noFill/>
        </p:spPr>
        <p:txBody>
          <a:bodyPr wrap="none" rtlCol="0">
            <a:spAutoFit/>
          </a:bodyPr>
          <a:lstStyle/>
          <a:p>
            <a:r>
              <a:rPr kumimoji="1" lang="ja-JP" altLang="en-US" sz="2800" dirty="0" smtClean="0">
                <a:solidFill>
                  <a:srgbClr val="FF0000"/>
                </a:solidFill>
              </a:rPr>
              <a:t>印象だけが残る</a:t>
            </a:r>
            <a:endParaRPr kumimoji="1" lang="ja-JP" altLang="en-US" sz="2800" dirty="0">
              <a:solidFill>
                <a:srgbClr val="FF0000"/>
              </a:solidFill>
            </a:endParaRPr>
          </a:p>
        </p:txBody>
      </p:sp>
      <p:sp>
        <p:nvSpPr>
          <p:cNvPr id="10" name="テキスト ボックス 9"/>
          <p:cNvSpPr txBox="1"/>
          <p:nvPr/>
        </p:nvSpPr>
        <p:spPr>
          <a:xfrm>
            <a:off x="4592958" y="5806225"/>
            <a:ext cx="4953600" cy="523220"/>
          </a:xfrm>
          <a:prstGeom prst="rect">
            <a:avLst/>
          </a:prstGeom>
          <a:noFill/>
        </p:spPr>
        <p:txBody>
          <a:bodyPr wrap="none" rtlCol="0">
            <a:spAutoFit/>
          </a:bodyPr>
          <a:lstStyle/>
          <a:p>
            <a:r>
              <a:rPr kumimoji="1" lang="ja-JP" altLang="en-US" sz="2800" dirty="0" smtClean="0">
                <a:solidFill>
                  <a:srgbClr val="FF0000"/>
                </a:solidFill>
              </a:rPr>
              <a:t>中身も含めて記憶に残りやすい</a:t>
            </a:r>
            <a:endParaRPr kumimoji="1" lang="ja-JP" altLang="en-US" sz="2800" dirty="0">
              <a:solidFill>
                <a:srgbClr val="FF0000"/>
              </a:solidFill>
            </a:endParaRPr>
          </a:p>
        </p:txBody>
      </p:sp>
      <p:sp>
        <p:nvSpPr>
          <p:cNvPr id="3" name="十字形 2"/>
          <p:cNvSpPr/>
          <p:nvPr/>
        </p:nvSpPr>
        <p:spPr bwMode="auto">
          <a:xfrm>
            <a:off x="3553085" y="3491118"/>
            <a:ext cx="914400" cy="914400"/>
          </a:xfrm>
          <a:prstGeom prst="plus">
            <a:avLst>
              <a:gd name="adj" fmla="val 3534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132319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barn(inVertical)">
                                      <p:cBhvr>
                                        <p:cTn id="18" dur="500"/>
                                        <p:tgtEl>
                                          <p:spTgt spid="4">
                                            <p:bg/>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P spid="8" grpId="0"/>
      <p:bldP spid="9" grpId="0"/>
      <p:bldP spid="10"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プレゼンテーションテクニック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伝わりやすいプレゼンテーションには技術がある。</a:t>
            </a:r>
            <a:endParaRPr kumimoji="1" lang="ja-JP" altLang="en-US" dirty="0"/>
          </a:p>
        </p:txBody>
      </p:sp>
    </p:spTree>
    <p:extLst>
      <p:ext uri="{BB962C8B-B14F-4D97-AF65-F5344CB8AC3E}">
        <p14:creationId xmlns:p14="http://schemas.microsoft.com/office/powerpoint/2010/main" val="23969104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プレゼンテーション実習２</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次のプレゼンテーション</a:t>
            </a:r>
            <a:r>
              <a:rPr lang="ja-JP" altLang="en-US" dirty="0"/>
              <a:t>の映像を観て</a:t>
            </a:r>
            <a:r>
              <a:rPr lang="ja-JP" altLang="en-US" dirty="0" smtClean="0"/>
              <a:t>、プレゼンテーションテクニックだと思うものをメモしなさい。</a:t>
            </a:r>
            <a:endParaRPr lang="en-US" altLang="ja-JP" dirty="0" smtClean="0"/>
          </a:p>
          <a:p>
            <a:pPr marL="0" indent="0">
              <a:buNone/>
            </a:pPr>
            <a:endParaRPr kumimoji="1" lang="en-US" altLang="ja-JP" dirty="0"/>
          </a:p>
          <a:p>
            <a:pPr marL="0" indent="0">
              <a:buNone/>
            </a:pPr>
            <a:r>
              <a:rPr lang="ja-JP" altLang="en-US" dirty="0" smtClean="0"/>
              <a:t>映像元</a:t>
            </a:r>
            <a:endParaRPr lang="en-US" altLang="ja-JP" dirty="0" smtClean="0"/>
          </a:p>
          <a:p>
            <a:pPr marL="0" indent="0">
              <a:buNone/>
            </a:pPr>
            <a:r>
              <a:rPr kumimoji="1" lang="ja-JP" altLang="en-US" dirty="0"/>
              <a:t>　</a:t>
            </a:r>
            <a:r>
              <a:rPr kumimoji="1" lang="en-US" altLang="ja-JP" dirty="0" smtClean="0"/>
              <a:t>ICC FUKUOKA2017 </a:t>
            </a:r>
            <a:r>
              <a:rPr lang="ja-JP" altLang="en-US" dirty="0" smtClean="0"/>
              <a:t>カタパルトグランプリ</a:t>
            </a:r>
            <a:endParaRPr lang="en-US" altLang="ja-JP" dirty="0" smtClean="0"/>
          </a:p>
          <a:p>
            <a:pPr marL="0" indent="0">
              <a:buNone/>
            </a:pPr>
            <a:r>
              <a:rPr kumimoji="1" lang="ja-JP" altLang="en-US" dirty="0"/>
              <a:t>　</a:t>
            </a:r>
            <a:r>
              <a:rPr kumimoji="1" lang="en-US" altLang="ja-JP" dirty="0" smtClean="0"/>
              <a:t>e-Education</a:t>
            </a:r>
            <a:r>
              <a:rPr kumimoji="1" lang="ja-JP" altLang="en-US" dirty="0" smtClean="0"/>
              <a:t>　代表　三輪 開人氏のプレゼン</a:t>
            </a:r>
            <a:r>
              <a:rPr kumimoji="1" lang="en-US" altLang="ja-JP" dirty="0" smtClean="0"/>
              <a:t> </a:t>
            </a:r>
          </a:p>
          <a:p>
            <a:pPr marL="0" indent="0">
              <a:buNone/>
            </a:pPr>
            <a:endParaRPr kumimoji="1" lang="ja-JP" altLang="en-US" dirty="0"/>
          </a:p>
        </p:txBody>
      </p:sp>
    </p:spTree>
    <p:extLst>
      <p:ext uri="{BB962C8B-B14F-4D97-AF65-F5344CB8AC3E}">
        <p14:creationId xmlns:p14="http://schemas.microsoft.com/office/powerpoint/2010/main" val="38256773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プレゼンテーション実習２</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ペアで、プレゼンテーションテクニックだと思うものを共有しなさい。</a:t>
            </a:r>
            <a:endParaRPr lang="en-US" altLang="ja-JP" dirty="0" smtClean="0"/>
          </a:p>
        </p:txBody>
      </p:sp>
    </p:spTree>
    <p:extLst>
      <p:ext uri="{BB962C8B-B14F-4D97-AF65-F5344CB8AC3E}">
        <p14:creationId xmlns:p14="http://schemas.microsoft.com/office/powerpoint/2010/main" val="1360439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3600" dirty="0" smtClean="0"/>
              <a:t>①プレゼンテーションとは何か？</a:t>
            </a:r>
            <a:endParaRPr kumimoji="1" lang="en-US" altLang="ja-JP" sz="3600" dirty="0" smtClean="0"/>
          </a:p>
          <a:p>
            <a:pPr marL="0" indent="0">
              <a:buNone/>
            </a:pPr>
            <a:r>
              <a:rPr lang="ja-JP" altLang="en-US" sz="3600" dirty="0" smtClean="0"/>
              <a:t>②プレゼンテーションは何のために行うの</a:t>
            </a:r>
            <a:endParaRPr lang="en-US" altLang="ja-JP" sz="3600" dirty="0" smtClean="0"/>
          </a:p>
          <a:p>
            <a:pPr marL="0" indent="0">
              <a:buNone/>
            </a:pPr>
            <a:r>
              <a:rPr lang="ja-JP" altLang="en-US" sz="3600" dirty="0"/>
              <a:t>　</a:t>
            </a:r>
            <a:r>
              <a:rPr lang="ja-JP" altLang="en-US" sz="3600" dirty="0" smtClean="0"/>
              <a:t>か？</a:t>
            </a:r>
            <a:endParaRPr lang="en-US" altLang="ja-JP" sz="3600" dirty="0" smtClean="0"/>
          </a:p>
          <a:p>
            <a:pPr marL="0" indent="0">
              <a:buNone/>
            </a:pPr>
            <a:r>
              <a:rPr kumimoji="1" lang="ja-JP" altLang="en-US" sz="3600" dirty="0" smtClean="0"/>
              <a:t>③伝わりやすいプレゼンテーションを行う</a:t>
            </a:r>
            <a:endParaRPr kumimoji="1" lang="en-US" altLang="ja-JP" sz="3600" dirty="0" smtClean="0"/>
          </a:p>
          <a:p>
            <a:pPr marL="0" indent="0">
              <a:buNone/>
            </a:pPr>
            <a:r>
              <a:rPr lang="ja-JP" altLang="en-US" sz="3600" dirty="0"/>
              <a:t>　</a:t>
            </a:r>
            <a:r>
              <a:rPr kumimoji="1" lang="ja-JP" altLang="en-US" sz="3600" dirty="0" smtClean="0"/>
              <a:t>にはどうすれば良いか？</a:t>
            </a:r>
            <a:endParaRPr kumimoji="1" lang="ja-JP" altLang="en-US" sz="3600" dirty="0"/>
          </a:p>
        </p:txBody>
      </p:sp>
    </p:spTree>
    <p:extLst>
      <p:ext uri="{BB962C8B-B14F-4D97-AF65-F5344CB8AC3E}">
        <p14:creationId xmlns:p14="http://schemas.microsoft.com/office/powerpoint/2010/main" val="142518614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Fin</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773931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本日の内容</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4400" dirty="0" smtClean="0"/>
              <a:t>プレゼンテーションとは</a:t>
            </a:r>
            <a:endParaRPr kumimoji="1" lang="en-US" altLang="ja-JP" sz="4400" dirty="0" smtClean="0"/>
          </a:p>
          <a:p>
            <a:r>
              <a:rPr kumimoji="1" lang="ja-JP" altLang="en-US" sz="4400" dirty="0" smtClean="0"/>
              <a:t>プレゼンテーション</a:t>
            </a:r>
            <a:r>
              <a:rPr lang="ja-JP" altLang="en-US" sz="4400" dirty="0" smtClean="0"/>
              <a:t>実習</a:t>
            </a:r>
            <a:endParaRPr lang="en-US" altLang="ja-JP" sz="4400" dirty="0" smtClean="0"/>
          </a:p>
          <a:p>
            <a:r>
              <a:rPr lang="ja-JP" altLang="en-US" sz="4400" dirty="0" smtClean="0"/>
              <a:t>プレゼンテーション</a:t>
            </a:r>
            <a:r>
              <a:rPr lang="ja-JP" altLang="en-US" sz="4400" dirty="0"/>
              <a:t>視聴</a:t>
            </a:r>
            <a:endParaRPr lang="en-US" altLang="ja-JP" sz="4400" dirty="0" smtClean="0"/>
          </a:p>
          <a:p>
            <a:pPr marL="0" indent="0">
              <a:buNone/>
            </a:pPr>
            <a:endParaRPr kumimoji="1" lang="ja-JP" altLang="en-US" sz="4400" dirty="0"/>
          </a:p>
        </p:txBody>
      </p:sp>
    </p:spTree>
    <p:extLst>
      <p:ext uri="{BB962C8B-B14F-4D97-AF65-F5344CB8AC3E}">
        <p14:creationId xmlns:p14="http://schemas.microsoft.com/office/powerpoint/2010/main" val="77348912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プレゼンテーションとは</a:t>
            </a:r>
            <a:endParaRPr kumimoji="1" lang="ja-JP" altLang="en-US" dirty="0"/>
          </a:p>
        </p:txBody>
      </p:sp>
      <p:pic>
        <p:nvPicPr>
          <p:cNvPr id="71686" name="Picture 6" descr="https://kyoin-mail.lan.pref.osaka.jp/OWA/service.svc/s/GetFileAttachment?id=AAMkAGNiNmZkOWRmLTZjMGQtNDk2OS04NGZlLTljNjIzY2IwMmU1ZQBGAAAAAABieC3eLjxKRabKRjE7XNfJBwA1uzl6ePwFQazQoAr70Se4AD%2BY%2BS7%2BAABG%2FIupGkaOSrI5mJFN3bYSAAB4hzlDAAABEgAQAHqmnuXRimVBjW6iQp%2FObaE%3D&amp;isImagePreview=True&amp;X-OWA-CANARY=w7c435WMJkm6YsyF2nuywikGHU6ox9YIpfPw8FfSMLi8PBK3MD2A6U3I-rLaPhfu6kXBuqVbXq8."/>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587"/>
          <a:stretch/>
        </p:blipFill>
        <p:spPr bwMode="auto">
          <a:xfrm>
            <a:off x="1103420" y="2693151"/>
            <a:ext cx="4675471" cy="324054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36576" y="5965304"/>
            <a:ext cx="8129658" cy="584775"/>
          </a:xfrm>
          <a:prstGeom prst="rect">
            <a:avLst/>
          </a:prstGeom>
          <a:solidFill>
            <a:schemeClr val="bg1"/>
          </a:solidFill>
        </p:spPr>
        <p:txBody>
          <a:bodyPr wrap="square" rtlCol="0">
            <a:spAutoFit/>
          </a:bodyPr>
          <a:lstStyle/>
          <a:p>
            <a:pPr marL="0" indent="0">
              <a:spcBef>
                <a:spcPts val="0"/>
              </a:spcBef>
              <a:buNone/>
            </a:pPr>
            <a:r>
              <a:rPr lang="ja-JP" altLang="en-US" sz="3200" dirty="0"/>
              <a:t>例）自己紹介</a:t>
            </a:r>
            <a:r>
              <a:rPr lang="ja-JP" altLang="en-US" sz="3200" dirty="0" smtClean="0"/>
              <a:t>、研究</a:t>
            </a:r>
            <a:r>
              <a:rPr lang="ja-JP" altLang="en-US" sz="3200" dirty="0"/>
              <a:t>発表、面接、企画説明</a:t>
            </a:r>
            <a:r>
              <a:rPr lang="ja-JP" altLang="en-US" sz="2000" dirty="0"/>
              <a:t>など</a:t>
            </a:r>
            <a:endParaRPr kumimoji="1" lang="ja-JP" altLang="en-US" sz="2000"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3625" r="37745" b="9989"/>
          <a:stretch/>
        </p:blipFill>
        <p:spPr>
          <a:xfrm>
            <a:off x="6465168" y="2708920"/>
            <a:ext cx="2334225" cy="3240360"/>
          </a:xfrm>
          <a:prstGeom prst="rect">
            <a:avLst/>
          </a:prstGeom>
        </p:spPr>
      </p:pic>
      <p:sp>
        <p:nvSpPr>
          <p:cNvPr id="4" name="テキスト ボックス 3"/>
          <p:cNvSpPr txBox="1"/>
          <p:nvPr/>
        </p:nvSpPr>
        <p:spPr>
          <a:xfrm>
            <a:off x="632520" y="1556792"/>
            <a:ext cx="8622873" cy="954107"/>
          </a:xfrm>
          <a:prstGeom prst="rect">
            <a:avLst/>
          </a:prstGeom>
          <a:noFill/>
          <a:ln>
            <a:solidFill>
              <a:schemeClr val="tx1"/>
            </a:solidFill>
          </a:ln>
        </p:spPr>
        <p:txBody>
          <a:bodyPr wrap="none" rtlCol="0">
            <a:spAutoFit/>
          </a:bodyPr>
          <a:lstStyle/>
          <a:p>
            <a:r>
              <a:rPr kumimoji="1" lang="ja-JP" altLang="en-US" sz="2800" dirty="0"/>
              <a:t>口頭（オーラル）説明を基本に、資料やデータなどを</a:t>
            </a:r>
            <a:r>
              <a:rPr kumimoji="1" lang="ja-JP" altLang="en-US" sz="2800" dirty="0" smtClean="0"/>
              <a:t>示し</a:t>
            </a:r>
            <a:endParaRPr kumimoji="1" lang="en-US" altLang="ja-JP" sz="2800" dirty="0" smtClean="0"/>
          </a:p>
          <a:p>
            <a:r>
              <a:rPr kumimoji="1" lang="ja-JP" altLang="en-US" sz="2800" dirty="0" smtClean="0"/>
              <a:t>ながら</a:t>
            </a:r>
            <a:r>
              <a:rPr kumimoji="1" lang="ja-JP" altLang="en-US" sz="2800" dirty="0"/>
              <a:t>、聴衆の理解を求める</a:t>
            </a:r>
            <a:r>
              <a:rPr kumimoji="1" lang="ja-JP" altLang="en-US" sz="2800" dirty="0" smtClean="0"/>
              <a:t>こと　　　　　</a:t>
            </a:r>
            <a:r>
              <a:rPr kumimoji="1" lang="ja-JP" altLang="en-US" dirty="0" smtClean="0"/>
              <a:t>増田他「科学の技法」</a:t>
            </a:r>
            <a:endParaRPr kumimoji="1" lang="ja-JP" altLang="en-US" dirty="0"/>
          </a:p>
        </p:txBody>
      </p:sp>
    </p:spTree>
    <p:extLst>
      <p:ext uri="{BB962C8B-B14F-4D97-AF65-F5344CB8AC3E}">
        <p14:creationId xmlns:p14="http://schemas.microsoft.com/office/powerpoint/2010/main" val="28003908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b="1" dirty="0" smtClean="0">
                <a:latin typeface="ＭＳ Ｐ明朝" panose="02020600040205080304" pitchFamily="18" charset="-128"/>
                <a:ea typeface="ＭＳ Ｐ明朝" panose="02020600040205080304" pitchFamily="18" charset="-128"/>
                <a:sym typeface="ＭＳ Ｐ明朝" panose="02020600040205080304" pitchFamily="18" charset="-128"/>
              </a:rPr>
              <a:t>正しい研究をすれば、皆に通じるのか？</a:t>
            </a:r>
            <a:endParaRPr kumimoji="1" lang="ja-JP" altLang="en-US" sz="4000" dirty="0"/>
          </a:p>
        </p:txBody>
      </p:sp>
      <p:sp>
        <p:nvSpPr>
          <p:cNvPr id="3" name="テキスト プレースホルダー 2"/>
          <p:cNvSpPr>
            <a:spLocks noGrp="1"/>
          </p:cNvSpPr>
          <p:nvPr>
            <p:ph type="body" sz="half" idx="1"/>
          </p:nvPr>
        </p:nvSpPr>
        <p:spPr>
          <a:xfrm>
            <a:off x="272480" y="1988840"/>
            <a:ext cx="4381500" cy="3886200"/>
          </a:xfrm>
        </p:spPr>
        <p:txBody>
          <a:bodyPr/>
          <a:lstStyle/>
          <a:p>
            <a:pPr marL="0" indent="0">
              <a:buNone/>
            </a:pPr>
            <a:r>
              <a:rPr lang="ja-JP" altLang="en-US" sz="2400" dirty="0" smtClean="0">
                <a:latin typeface="ＭＳ Ｐ明朝" panose="02020600040205080304" pitchFamily="18" charset="-128"/>
                <a:ea typeface="ＭＳ Ｐ明朝" panose="02020600040205080304" pitchFamily="18" charset="-128"/>
                <a:sym typeface="ＭＳ Ｐ明朝" panose="02020600040205080304" pitchFamily="18" charset="-128"/>
              </a:rPr>
              <a:t>・森羅万象を数学で表すことを説明しようとした人物</a:t>
            </a:r>
            <a:endParaRPr lang="en-US" altLang="ja-JP" sz="2400" dirty="0" smtClean="0">
              <a:latin typeface="ＭＳ Ｐ明朝" panose="02020600040205080304" pitchFamily="18" charset="-128"/>
              <a:ea typeface="ＭＳ Ｐ明朝" panose="02020600040205080304" pitchFamily="18" charset="-128"/>
              <a:sym typeface="ＭＳ Ｐ明朝" panose="02020600040205080304" pitchFamily="18" charset="-128"/>
            </a:endParaRPr>
          </a:p>
          <a:p>
            <a:pPr marL="0" indent="0">
              <a:buNone/>
            </a:pPr>
            <a:r>
              <a:rPr lang="ja-JP" altLang="en-US" sz="2400" dirty="0" smtClean="0">
                <a:sym typeface="ＭＳ Ｐ明朝" panose="02020600040205080304" pitchFamily="18" charset="-128"/>
              </a:rPr>
              <a:t>・えんどう豆の「苗の背の高い品種」と「苗の背の低い品種」を使い、掛け合わせると、孫の代で３：１の割合になることを発見した</a:t>
            </a:r>
            <a:endParaRPr lang="en-US" altLang="ja-JP" sz="2400" dirty="0" smtClean="0">
              <a:sym typeface="ＭＳ Ｐ明朝" panose="02020600040205080304" pitchFamily="18" charset="-128"/>
            </a:endParaRPr>
          </a:p>
          <a:p>
            <a:pPr marL="0" indent="0">
              <a:buNone/>
            </a:pPr>
            <a:r>
              <a:rPr lang="ja-JP" altLang="en-US" sz="2400" dirty="0" smtClean="0">
                <a:latin typeface="ＭＳ Ｐ明朝" panose="02020600040205080304" pitchFamily="18" charset="-128"/>
                <a:ea typeface="ＭＳ Ｐ明朝" panose="02020600040205080304" pitchFamily="18" charset="-128"/>
                <a:sym typeface="ＭＳ Ｐ明朝" panose="02020600040205080304" pitchFamily="18" charset="-128"/>
              </a:rPr>
              <a:t>・何年もかけ、</a:t>
            </a:r>
            <a:r>
              <a:rPr lang="en-US" altLang="ja-JP" sz="2400" dirty="0" smtClean="0">
                <a:latin typeface="ＭＳ Ｐ明朝" panose="02020600040205080304" pitchFamily="18" charset="-128"/>
                <a:ea typeface="ＭＳ Ｐ明朝" panose="02020600040205080304" pitchFamily="18" charset="-128"/>
                <a:sym typeface="ＭＳ Ｐ明朝" panose="02020600040205080304" pitchFamily="18" charset="-128"/>
              </a:rPr>
              <a:t>1</a:t>
            </a:r>
            <a:r>
              <a:rPr lang="ja-JP" altLang="en-US" sz="2400" dirty="0" smtClean="0">
                <a:latin typeface="ＭＳ Ｐ明朝" panose="02020600040205080304" pitchFamily="18" charset="-128"/>
                <a:ea typeface="ＭＳ Ｐ明朝" panose="02020600040205080304" pitchFamily="18" charset="-128"/>
                <a:sym typeface="ＭＳ Ｐ明朝" panose="02020600040205080304" pitchFamily="18" charset="-128"/>
              </a:rPr>
              <a:t>万</a:t>
            </a:r>
            <a:r>
              <a:rPr lang="en-US" altLang="ja-JP" sz="2400" dirty="0" smtClean="0">
                <a:latin typeface="ＭＳ Ｐ明朝" panose="02020600040205080304" pitchFamily="18" charset="-128"/>
                <a:ea typeface="ＭＳ Ｐ明朝" panose="02020600040205080304" pitchFamily="18" charset="-128"/>
                <a:sym typeface="ＭＳ Ｐ明朝" panose="02020600040205080304" pitchFamily="18" charset="-128"/>
              </a:rPr>
              <a:t>2980</a:t>
            </a:r>
            <a:r>
              <a:rPr lang="ja-JP" altLang="en-US" sz="2400" dirty="0" smtClean="0">
                <a:latin typeface="ＭＳ Ｐ明朝" panose="02020600040205080304" pitchFamily="18" charset="-128"/>
                <a:ea typeface="ＭＳ Ｐ明朝" panose="02020600040205080304" pitchFamily="18" charset="-128"/>
                <a:sym typeface="ＭＳ Ｐ明朝" panose="02020600040205080304" pitchFamily="18" charset="-128"/>
              </a:rPr>
              <a:t>個の標本で実験した</a:t>
            </a:r>
            <a:endParaRPr lang="en-US" altLang="ja-JP" sz="2400" dirty="0" smtClean="0">
              <a:latin typeface="ＭＳ Ｐ明朝" panose="02020600040205080304" pitchFamily="18" charset="-128"/>
              <a:ea typeface="ＭＳ Ｐ明朝" panose="02020600040205080304" pitchFamily="18" charset="-128"/>
              <a:sym typeface="ＭＳ Ｐ明朝" panose="02020600040205080304" pitchFamily="18" charset="-128"/>
            </a:endParaRPr>
          </a:p>
          <a:p>
            <a:pPr marL="0" indent="0">
              <a:buNone/>
            </a:pPr>
            <a:r>
              <a:rPr lang="ja-JP" altLang="en-US" sz="2400" dirty="0" smtClean="0">
                <a:sym typeface="ＭＳ Ｐ明朝" panose="02020600040205080304" pitchFamily="18" charset="-128"/>
              </a:rPr>
              <a:t>・大発見を発表したが、世間は受け入れなかった</a:t>
            </a:r>
            <a:endParaRPr lang="en-US" altLang="ja-JP" sz="2400" dirty="0" smtClean="0">
              <a:sym typeface="ＭＳ Ｐ明朝" panose="02020600040205080304" pitchFamily="18" charset="-128"/>
            </a:endParaRPr>
          </a:p>
          <a:p>
            <a:pPr marL="0" indent="0">
              <a:buNone/>
            </a:pPr>
            <a:endParaRPr kumimoji="1" lang="ja-JP" altLang="en-US" sz="2400" dirty="0"/>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20580" y="1988840"/>
            <a:ext cx="2863817" cy="38862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185" y="2134567"/>
            <a:ext cx="2516815" cy="2736304"/>
          </a:xfrm>
          <a:prstGeom prst="rect">
            <a:avLst/>
          </a:prstGeom>
        </p:spPr>
      </p:pic>
      <p:sp>
        <p:nvSpPr>
          <p:cNvPr id="7" name="テキスト ボックス 6"/>
          <p:cNvSpPr txBox="1"/>
          <p:nvPr/>
        </p:nvSpPr>
        <p:spPr>
          <a:xfrm>
            <a:off x="920552" y="3231326"/>
            <a:ext cx="7893917" cy="1323439"/>
          </a:xfrm>
          <a:prstGeom prst="rect">
            <a:avLst/>
          </a:prstGeom>
          <a:solidFill>
            <a:srgbClr val="FFFF99"/>
          </a:solidFill>
        </p:spPr>
        <p:txBody>
          <a:bodyPr wrap="square" rtlCol="0">
            <a:spAutoFit/>
          </a:bodyPr>
          <a:lstStyle/>
          <a:p>
            <a:r>
              <a:rPr kumimoji="1" lang="ja-JP" altLang="en-US" sz="4000" b="1" dirty="0" smtClean="0"/>
              <a:t>メンデルには、伝える力が圧倒的に不足していた</a:t>
            </a:r>
            <a:endParaRPr kumimoji="1" lang="ja-JP" altLang="en-US" sz="4000" b="1" dirty="0"/>
          </a:p>
        </p:txBody>
      </p:sp>
      <p:sp>
        <p:nvSpPr>
          <p:cNvPr id="8" name="テキスト ボックス 7"/>
          <p:cNvSpPr txBox="1"/>
          <p:nvPr/>
        </p:nvSpPr>
        <p:spPr>
          <a:xfrm>
            <a:off x="4596672" y="5114826"/>
            <a:ext cx="2765501" cy="707886"/>
          </a:xfrm>
          <a:prstGeom prst="rect">
            <a:avLst/>
          </a:prstGeom>
          <a:solidFill>
            <a:schemeClr val="bg1"/>
          </a:solidFill>
        </p:spPr>
        <p:txBody>
          <a:bodyPr wrap="none" rtlCol="0">
            <a:spAutoFit/>
          </a:bodyPr>
          <a:lstStyle/>
          <a:p>
            <a:pPr algn="ctr"/>
            <a:r>
              <a:rPr kumimoji="1" lang="ja-JP" altLang="en-US" sz="2000" b="1" dirty="0" smtClean="0"/>
              <a:t>グレゴール・メンデル</a:t>
            </a:r>
            <a:endParaRPr kumimoji="1" lang="en-US" altLang="ja-JP" sz="2000" b="1" dirty="0" smtClean="0"/>
          </a:p>
          <a:p>
            <a:pPr algn="ctr"/>
            <a:r>
              <a:rPr kumimoji="1" lang="en-US" altLang="ja-JP" sz="2000" b="1" dirty="0" smtClean="0"/>
              <a:t>1822</a:t>
            </a:r>
            <a:r>
              <a:rPr kumimoji="1" lang="ja-JP" altLang="en-US" sz="2000" b="1" dirty="0" smtClean="0"/>
              <a:t>～</a:t>
            </a:r>
            <a:r>
              <a:rPr kumimoji="1" lang="en-US" altLang="ja-JP" sz="2000" b="1" dirty="0" smtClean="0"/>
              <a:t>1884</a:t>
            </a:r>
            <a:endParaRPr kumimoji="1" lang="ja-JP" altLang="en-US" sz="2000" b="1" dirty="0"/>
          </a:p>
        </p:txBody>
      </p:sp>
    </p:spTree>
    <p:extLst>
      <p:ext uri="{BB962C8B-B14F-4D97-AF65-F5344CB8AC3E}">
        <p14:creationId xmlns:p14="http://schemas.microsoft.com/office/powerpoint/2010/main" val="2234220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kern="1200" dirty="0">
                <a:latin typeface="Arial" charset="0"/>
              </a:rPr>
              <a:t>研究者の仕事の半分はプレゼン。どう伝えるかが重要。</a:t>
            </a:r>
            <a:endParaRPr kumimoji="1" lang="ja-JP" altLang="en-US" dirty="0"/>
          </a:p>
        </p:txBody>
      </p:sp>
      <p:pic>
        <p:nvPicPr>
          <p:cNvPr id="5" name="コンテンツ プレースホルダー 4"/>
          <p:cNvPicPr>
            <a:picLocks noGrp="1" noChangeAspect="1"/>
          </p:cNvPicPr>
          <p:nvPr>
            <p:ph sz="half" idx="2"/>
          </p:nvPr>
        </p:nvPicPr>
        <p:blipFill>
          <a:blip r:embed="rId3"/>
          <a:stretch>
            <a:fillRect/>
          </a:stretch>
        </p:blipFill>
        <p:spPr>
          <a:xfrm>
            <a:off x="1634264" y="1916832"/>
            <a:ext cx="6637472" cy="4563262"/>
          </a:xfrm>
          <a:prstGeom prst="rect">
            <a:avLst/>
          </a:prstGeom>
        </p:spPr>
      </p:pic>
    </p:spTree>
    <p:extLst>
      <p:ext uri="{BB962C8B-B14F-4D97-AF65-F5344CB8AC3E}">
        <p14:creationId xmlns:p14="http://schemas.microsoft.com/office/powerpoint/2010/main" val="66460932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６歳の子どもに説明</a:t>
            </a:r>
            <a:r>
              <a:rPr lang="ja-JP" altLang="en-US" dirty="0" smtClean="0"/>
              <a:t>できなければ</a:t>
            </a:r>
            <a:r>
              <a:rPr lang="ja-JP" altLang="en-US" dirty="0"/>
              <a:t>、理解したとはいえない。</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pic>
        <p:nvPicPr>
          <p:cNvPr id="1026" name="Picture 2" descr="「アインシュタイン」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792" y="2008220"/>
            <a:ext cx="3744416" cy="480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2825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課題研究とプレゼンテーション</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677538575"/>
              </p:ext>
            </p:extLst>
          </p:nvPr>
        </p:nvGraphicFramePr>
        <p:xfrm>
          <a:off x="236476" y="1628800"/>
          <a:ext cx="9433048" cy="440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25358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smtClean="0"/>
              <a:t>Presentation=Present</a:t>
            </a:r>
            <a:endParaRPr kumimoji="1" lang="ja-JP" altLang="en-US" b="1" dirty="0"/>
          </a:p>
        </p:txBody>
      </p:sp>
      <p:sp>
        <p:nvSpPr>
          <p:cNvPr id="3" name="コンテンツ プレースホルダー 2"/>
          <p:cNvSpPr>
            <a:spLocks noGrp="1"/>
          </p:cNvSpPr>
          <p:nvPr>
            <p:ph idx="1"/>
          </p:nvPr>
        </p:nvSpPr>
        <p:spPr/>
        <p:txBody>
          <a:bodyPr/>
          <a:lstStyle/>
          <a:p>
            <a:endParaRPr kumimoji="1" lang="ja-JP" altLang="en-US" dirty="0"/>
          </a:p>
        </p:txBody>
      </p:sp>
      <p:pic>
        <p:nvPicPr>
          <p:cNvPr id="72706" name="Picture 2" descr="「プレゼント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704" y="1844824"/>
            <a:ext cx="526551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1263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 name="TAG" val="5e75ef15-0ead-40fc-809f-f13b0d53f665"/>
</p:tagLst>
</file>

<file path=ppt/theme/theme1.xml><?xml version="1.0" encoding="utf-8"?>
<a:theme xmlns:a="http://schemas.openxmlformats.org/drawingml/2006/main" name="TF06089160">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BA40C75C-5EDB-468D-B2BD-CDE0FECBE49B}"/>
</file>

<file path=customXml/itemProps2.xml><?xml version="1.0" encoding="utf-8"?>
<ds:datastoreItem xmlns:ds="http://schemas.openxmlformats.org/officeDocument/2006/customXml" ds:itemID="{5C790A6C-86A2-4A15-8B7B-AB741F288F5B}"/>
</file>

<file path=customXml/itemProps3.xml><?xml version="1.0" encoding="utf-8"?>
<ds:datastoreItem xmlns:ds="http://schemas.openxmlformats.org/officeDocument/2006/customXml" ds:itemID="{99FEAAF2-FD36-41B9-AB8F-3E4A8CD0B4AC}"/>
</file>

<file path=docProps/app.xml><?xml version="1.0" encoding="utf-8"?>
<Properties xmlns="http://schemas.openxmlformats.org/officeDocument/2006/extended-properties" xmlns:vt="http://schemas.openxmlformats.org/officeDocument/2006/docPropsVTypes">
  <Template>TF06089160</Template>
  <TotalTime>387</TotalTime>
  <Words>1583</Words>
  <Application>Microsoft Office PowerPoint</Application>
  <PresentationFormat>A4 210 x 297 mm</PresentationFormat>
  <Paragraphs>150</Paragraphs>
  <Slides>27</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ＭＳ Ｐゴシック</vt:lpstr>
      <vt:lpstr>ＭＳ Ｐ明朝</vt:lpstr>
      <vt:lpstr>Arial</vt:lpstr>
      <vt:lpstr>Arial Black</vt:lpstr>
      <vt:lpstr>Times New Roman</vt:lpstr>
      <vt:lpstr>Wingdings</vt:lpstr>
      <vt:lpstr>TF06089160</vt:lpstr>
      <vt:lpstr>プレゼンテーション技術１</vt:lpstr>
      <vt:lpstr>本日の課題</vt:lpstr>
      <vt:lpstr>本日の内容</vt:lpstr>
      <vt:lpstr>プレゼンテーションとは</vt:lpstr>
      <vt:lpstr>正しい研究をすれば、皆に通じるのか？</vt:lpstr>
      <vt:lpstr>研究者の仕事の半分はプレゼン。どう伝えるかが重要。</vt:lpstr>
      <vt:lpstr>６歳の子どもに説明できなければ、理解したとはいえない。</vt:lpstr>
      <vt:lpstr>課題研究とプレゼンテーション</vt:lpstr>
      <vt:lpstr>Presentation=Present</vt:lpstr>
      <vt:lpstr>プレゼンテーションの目的</vt:lpstr>
      <vt:lpstr>プレゼンテーション実習１</vt:lpstr>
      <vt:lpstr>例題</vt:lpstr>
      <vt:lpstr>第１問</vt:lpstr>
      <vt:lpstr>説明タイム</vt:lpstr>
      <vt:lpstr>第２問</vt:lpstr>
      <vt:lpstr>説明タイム</vt:lpstr>
      <vt:lpstr>第３問</vt:lpstr>
      <vt:lpstr>説明タイム</vt:lpstr>
      <vt:lpstr>第４問</vt:lpstr>
      <vt:lpstr>説明タイム</vt:lpstr>
      <vt:lpstr>解答</vt:lpstr>
      <vt:lpstr>プレゼンテーションの効果</vt:lpstr>
      <vt:lpstr>プレゼンテーションテクニック</vt:lpstr>
      <vt:lpstr>プレゼンテーション実習２</vt:lpstr>
      <vt:lpstr>プレゼンテーション実習２</vt:lpstr>
      <vt:lpstr>本日の課題</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プレゼンテーション技術</dc:title>
  <dc:creator>T-YamaguchiYu</dc:creator>
  <cp:lastModifiedBy>T-MaegawaH</cp:lastModifiedBy>
  <cp:revision>46</cp:revision>
  <cp:lastPrinted>2019-05-09T22:21:06Z</cp:lastPrinted>
  <dcterms:created xsi:type="dcterms:W3CDTF">2019-04-23T04:46:11Z</dcterms:created>
  <dcterms:modified xsi:type="dcterms:W3CDTF">2024-06-07T05:48:06Z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TC060891601041</vt:lpwstr>
  </property>
  <property fmtid="{D5CDD505-2E9C-101B-9397-08002B2CF9AE}" pid="3" name="ContentTypeId">
    <vt:lpwstr>0x0101005D5CBE8616B9BE4892A14A66220CA59A</vt:lpwstr>
  </property>
  <property fmtid="{D5CDD505-2E9C-101B-9397-08002B2CF9AE}" pid="4" name="Order">
    <vt:r8>22244200</vt:r8>
  </property>
</Properties>
</file>