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drawing2.xml" ContentType="application/vnd.ms-office.drawingml.diagramDrawing+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theme/theme3.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4" r:id="rId2"/>
    <p:sldId id="305" r:id="rId3"/>
    <p:sldId id="363" r:id="rId4"/>
    <p:sldId id="359" r:id="rId5"/>
    <p:sldId id="360" r:id="rId6"/>
    <p:sldId id="361" r:id="rId7"/>
    <p:sldId id="362" r:id="rId8"/>
    <p:sldId id="365" r:id="rId9"/>
    <p:sldId id="327" r:id="rId10"/>
    <p:sldId id="335" r:id="rId11"/>
    <p:sldId id="338" r:id="rId12"/>
    <p:sldId id="366" r:id="rId13"/>
    <p:sldId id="334" r:id="rId14"/>
    <p:sldId id="368" r:id="rId15"/>
    <p:sldId id="333" r:id="rId16"/>
    <p:sldId id="340" r:id="rId17"/>
    <p:sldId id="358" r:id="rId18"/>
    <p:sldId id="364" r:id="rId19"/>
  </p:sldIdLst>
  <p:sldSz cx="9906000" cy="6858000" type="A4"/>
  <p:notesSz cx="6807200" cy="9939338"/>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6600FF"/>
    <a:srgbClr val="009999"/>
    <a:srgbClr val="FF3300"/>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71298" autoAdjust="0"/>
  </p:normalViewPr>
  <p:slideViewPr>
    <p:cSldViewPr>
      <p:cViewPr varScale="1">
        <p:scale>
          <a:sx n="58" d="100"/>
          <a:sy n="58" d="100"/>
        </p:scale>
        <p:origin x="1300" y="44"/>
      </p:cViewPr>
      <p:guideLst>
        <p:guide orient="horz" pos="2160"/>
        <p:guide pos="3120"/>
      </p:guideLst>
    </p:cSldViewPr>
  </p:slideViewPr>
  <p:notesTextViewPr>
    <p:cViewPr>
      <p:scale>
        <a:sx n="100" d="100"/>
        <a:sy n="100" d="100"/>
      </p:scale>
      <p:origin x="0" y="0"/>
    </p:cViewPr>
  </p:notesTextViewPr>
  <p:notesViewPr>
    <p:cSldViewPr>
      <p:cViewPr varScale="1">
        <p:scale>
          <a:sx n="60" d="100"/>
          <a:sy n="60" d="100"/>
        </p:scale>
        <p:origin x="-11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CB359-72F5-4036-9A16-6EF7A069CC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5F9A1F88-FBE5-41B7-B561-68AB974A0A32}">
      <dgm:prSet phldrT="[テキスト]" phldr="1"/>
      <dgm:spPr/>
      <dgm:t>
        <a:bodyPr/>
        <a:lstStyle/>
        <a:p>
          <a:endParaRPr kumimoji="1" lang="ja-JP" altLang="en-US"/>
        </a:p>
      </dgm:t>
    </dgm:pt>
    <dgm:pt modelId="{2F532150-9188-45BA-A77F-91E095FA73AC}" type="parTrans" cxnId="{69B99973-0864-418E-A508-BAE91D624092}">
      <dgm:prSet/>
      <dgm:spPr/>
      <dgm:t>
        <a:bodyPr/>
        <a:lstStyle/>
        <a:p>
          <a:endParaRPr kumimoji="1" lang="ja-JP" altLang="en-US"/>
        </a:p>
      </dgm:t>
    </dgm:pt>
    <dgm:pt modelId="{760BE6A2-C0F7-40AA-9B74-80460D85F9FF}" type="sibTrans" cxnId="{69B99973-0864-418E-A508-BAE91D624092}">
      <dgm:prSet/>
      <dgm:spPr/>
      <dgm:t>
        <a:bodyPr/>
        <a:lstStyle/>
        <a:p>
          <a:endParaRPr kumimoji="1" lang="ja-JP" altLang="en-US"/>
        </a:p>
      </dgm:t>
    </dgm:pt>
    <dgm:pt modelId="{566926FC-E343-4E85-BB88-09F4366AFA04}">
      <dgm:prSet phldrT="[テキスト]"/>
      <dgm:spPr/>
      <dgm:t>
        <a:bodyPr/>
        <a:lstStyle/>
        <a:p>
          <a:r>
            <a:rPr kumimoji="1" lang="ja-JP" altLang="en-US" dirty="0" smtClean="0"/>
            <a:t>アイデアの拡張</a:t>
          </a:r>
          <a:endParaRPr kumimoji="1" lang="ja-JP" altLang="en-US" dirty="0"/>
        </a:p>
      </dgm:t>
    </dgm:pt>
    <dgm:pt modelId="{8291775D-5F55-4FA4-B952-F501B0333867}" type="parTrans" cxnId="{06C343F4-CDAF-4B0C-AE98-0CC40E7DEBF3}">
      <dgm:prSet/>
      <dgm:spPr/>
      <dgm:t>
        <a:bodyPr/>
        <a:lstStyle/>
        <a:p>
          <a:endParaRPr kumimoji="1" lang="ja-JP" altLang="en-US"/>
        </a:p>
      </dgm:t>
    </dgm:pt>
    <dgm:pt modelId="{CFE3FFBB-1FB3-4C1A-9F19-B4C3EDC873EE}" type="sibTrans" cxnId="{06C343F4-CDAF-4B0C-AE98-0CC40E7DEBF3}">
      <dgm:prSet/>
      <dgm:spPr/>
      <dgm:t>
        <a:bodyPr/>
        <a:lstStyle/>
        <a:p>
          <a:endParaRPr kumimoji="1" lang="ja-JP" altLang="en-US"/>
        </a:p>
      </dgm:t>
    </dgm:pt>
    <dgm:pt modelId="{31367C77-D3AB-4DA8-B1FA-38FB9843BF32}">
      <dgm:prSet phldrT="[テキスト]" phldr="1"/>
      <dgm:spPr/>
      <dgm:t>
        <a:bodyPr/>
        <a:lstStyle/>
        <a:p>
          <a:endParaRPr kumimoji="1" lang="ja-JP" altLang="en-US"/>
        </a:p>
      </dgm:t>
    </dgm:pt>
    <dgm:pt modelId="{F5433AF8-896C-4443-96B4-D0540701772C}" type="parTrans" cxnId="{A0EA03A3-CE85-4F6F-955F-316BD8B57917}">
      <dgm:prSet/>
      <dgm:spPr/>
      <dgm:t>
        <a:bodyPr/>
        <a:lstStyle/>
        <a:p>
          <a:endParaRPr kumimoji="1" lang="ja-JP" altLang="en-US"/>
        </a:p>
      </dgm:t>
    </dgm:pt>
    <dgm:pt modelId="{23E9F12C-B119-4463-AC4E-BD03431B87B9}" type="sibTrans" cxnId="{A0EA03A3-CE85-4F6F-955F-316BD8B57917}">
      <dgm:prSet/>
      <dgm:spPr/>
      <dgm:t>
        <a:bodyPr/>
        <a:lstStyle/>
        <a:p>
          <a:endParaRPr kumimoji="1" lang="ja-JP" altLang="en-US"/>
        </a:p>
      </dgm:t>
    </dgm:pt>
    <dgm:pt modelId="{D74D1BBD-E1AE-470C-A5FB-447249317736}">
      <dgm:prSet phldrT="[テキスト]"/>
      <dgm:spPr/>
      <dgm:t>
        <a:bodyPr/>
        <a:lstStyle/>
        <a:p>
          <a:r>
            <a:rPr kumimoji="1" lang="ja-JP" altLang="en-US" dirty="0" smtClean="0"/>
            <a:t>アイデアの整理</a:t>
          </a:r>
          <a:endParaRPr kumimoji="1" lang="ja-JP" altLang="en-US" dirty="0"/>
        </a:p>
      </dgm:t>
    </dgm:pt>
    <dgm:pt modelId="{4828C613-5D5B-4534-8CD1-07A0533AE261}" type="parTrans" cxnId="{E2E0DC10-6C8A-485A-8168-C880C1739695}">
      <dgm:prSet/>
      <dgm:spPr/>
      <dgm:t>
        <a:bodyPr/>
        <a:lstStyle/>
        <a:p>
          <a:endParaRPr kumimoji="1" lang="ja-JP" altLang="en-US"/>
        </a:p>
      </dgm:t>
    </dgm:pt>
    <dgm:pt modelId="{9E3055A1-3014-49AE-911D-E0EF7A3A3297}" type="sibTrans" cxnId="{E2E0DC10-6C8A-485A-8168-C880C1739695}">
      <dgm:prSet/>
      <dgm:spPr/>
      <dgm:t>
        <a:bodyPr/>
        <a:lstStyle/>
        <a:p>
          <a:endParaRPr kumimoji="1" lang="ja-JP" altLang="en-US"/>
        </a:p>
      </dgm:t>
    </dgm:pt>
    <dgm:pt modelId="{5DEFBDFD-C814-480C-8CE6-9672E92F8872}">
      <dgm:prSet phldrT="[テキスト]" phldr="1"/>
      <dgm:spPr/>
      <dgm:t>
        <a:bodyPr/>
        <a:lstStyle/>
        <a:p>
          <a:endParaRPr kumimoji="1" lang="ja-JP" altLang="en-US"/>
        </a:p>
      </dgm:t>
    </dgm:pt>
    <dgm:pt modelId="{34320922-238D-4890-9776-B472A6500FB4}" type="parTrans" cxnId="{E6D3D4B3-5F66-44E8-BBF4-2995AD4E7145}">
      <dgm:prSet/>
      <dgm:spPr/>
      <dgm:t>
        <a:bodyPr/>
        <a:lstStyle/>
        <a:p>
          <a:endParaRPr kumimoji="1" lang="ja-JP" altLang="en-US"/>
        </a:p>
      </dgm:t>
    </dgm:pt>
    <dgm:pt modelId="{95345206-4BB2-424E-BBD1-D8011E2C90C5}" type="sibTrans" cxnId="{E6D3D4B3-5F66-44E8-BBF4-2995AD4E7145}">
      <dgm:prSet/>
      <dgm:spPr/>
      <dgm:t>
        <a:bodyPr/>
        <a:lstStyle/>
        <a:p>
          <a:endParaRPr kumimoji="1" lang="ja-JP" altLang="en-US"/>
        </a:p>
      </dgm:t>
    </dgm:pt>
    <dgm:pt modelId="{A8B80C1A-C893-4F0B-A78D-D4B759DF5AD2}">
      <dgm:prSet phldrT="[テキスト]"/>
      <dgm:spPr/>
      <dgm:t>
        <a:bodyPr/>
        <a:lstStyle/>
        <a:p>
          <a:r>
            <a:rPr kumimoji="1" lang="ja-JP" altLang="en-US" dirty="0" smtClean="0"/>
            <a:t>アイデアの共有</a:t>
          </a:r>
          <a:endParaRPr kumimoji="1" lang="ja-JP" altLang="en-US" dirty="0"/>
        </a:p>
      </dgm:t>
    </dgm:pt>
    <dgm:pt modelId="{84A05580-47E7-41F2-9EDB-27EA867EB384}" type="parTrans" cxnId="{97C4E271-5127-4457-B7E3-72D72524A2C3}">
      <dgm:prSet/>
      <dgm:spPr/>
      <dgm:t>
        <a:bodyPr/>
        <a:lstStyle/>
        <a:p>
          <a:endParaRPr kumimoji="1" lang="ja-JP" altLang="en-US"/>
        </a:p>
      </dgm:t>
    </dgm:pt>
    <dgm:pt modelId="{81EF3084-2AEC-4287-B64E-80613AF958D1}" type="sibTrans" cxnId="{97C4E271-5127-4457-B7E3-72D72524A2C3}">
      <dgm:prSet/>
      <dgm:spPr/>
      <dgm:t>
        <a:bodyPr/>
        <a:lstStyle/>
        <a:p>
          <a:endParaRPr kumimoji="1" lang="ja-JP" altLang="en-US"/>
        </a:p>
      </dgm:t>
    </dgm:pt>
    <dgm:pt modelId="{13F1EF6D-C2EB-495B-9FFE-F90B242E3545}" type="pres">
      <dgm:prSet presAssocID="{3B4CB359-72F5-4036-9A16-6EF7A069CCFF}" presName="linearFlow" presStyleCnt="0">
        <dgm:presLayoutVars>
          <dgm:dir/>
          <dgm:animLvl val="lvl"/>
          <dgm:resizeHandles val="exact"/>
        </dgm:presLayoutVars>
      </dgm:prSet>
      <dgm:spPr/>
      <dgm:t>
        <a:bodyPr/>
        <a:lstStyle/>
        <a:p>
          <a:endParaRPr kumimoji="1" lang="ja-JP" altLang="en-US"/>
        </a:p>
      </dgm:t>
    </dgm:pt>
    <dgm:pt modelId="{89DFAA56-85AE-4C38-AC51-84A5A4B825F9}" type="pres">
      <dgm:prSet presAssocID="{5F9A1F88-FBE5-41B7-B561-68AB974A0A32}" presName="composite" presStyleCnt="0"/>
      <dgm:spPr/>
    </dgm:pt>
    <dgm:pt modelId="{E30B7961-4F0D-4EF3-958C-3E63C9B4C92B}" type="pres">
      <dgm:prSet presAssocID="{5F9A1F88-FBE5-41B7-B561-68AB974A0A32}" presName="parentText" presStyleLbl="alignNode1" presStyleIdx="0" presStyleCnt="3">
        <dgm:presLayoutVars>
          <dgm:chMax val="1"/>
          <dgm:bulletEnabled val="1"/>
        </dgm:presLayoutVars>
      </dgm:prSet>
      <dgm:spPr/>
      <dgm:t>
        <a:bodyPr/>
        <a:lstStyle/>
        <a:p>
          <a:endParaRPr kumimoji="1" lang="ja-JP" altLang="en-US"/>
        </a:p>
      </dgm:t>
    </dgm:pt>
    <dgm:pt modelId="{BA04D8BA-032A-4515-84FF-4E43781A6BD0}" type="pres">
      <dgm:prSet presAssocID="{5F9A1F88-FBE5-41B7-B561-68AB974A0A32}" presName="descendantText" presStyleLbl="alignAcc1" presStyleIdx="0" presStyleCnt="3">
        <dgm:presLayoutVars>
          <dgm:bulletEnabled val="1"/>
        </dgm:presLayoutVars>
      </dgm:prSet>
      <dgm:spPr/>
      <dgm:t>
        <a:bodyPr/>
        <a:lstStyle/>
        <a:p>
          <a:endParaRPr kumimoji="1" lang="ja-JP" altLang="en-US"/>
        </a:p>
      </dgm:t>
    </dgm:pt>
    <dgm:pt modelId="{142919D0-C4B6-42C5-9FBA-B1B045DEB8BB}" type="pres">
      <dgm:prSet presAssocID="{760BE6A2-C0F7-40AA-9B74-80460D85F9FF}" presName="sp" presStyleCnt="0"/>
      <dgm:spPr/>
    </dgm:pt>
    <dgm:pt modelId="{22271FC6-2962-4141-9091-5D200A77930D}" type="pres">
      <dgm:prSet presAssocID="{31367C77-D3AB-4DA8-B1FA-38FB9843BF32}" presName="composite" presStyleCnt="0"/>
      <dgm:spPr/>
    </dgm:pt>
    <dgm:pt modelId="{F7FAD492-3923-4720-9D11-FBF23046DF47}" type="pres">
      <dgm:prSet presAssocID="{31367C77-D3AB-4DA8-B1FA-38FB9843BF32}" presName="parentText" presStyleLbl="alignNode1" presStyleIdx="1" presStyleCnt="3">
        <dgm:presLayoutVars>
          <dgm:chMax val="1"/>
          <dgm:bulletEnabled val="1"/>
        </dgm:presLayoutVars>
      </dgm:prSet>
      <dgm:spPr/>
      <dgm:t>
        <a:bodyPr/>
        <a:lstStyle/>
        <a:p>
          <a:endParaRPr kumimoji="1" lang="ja-JP" altLang="en-US"/>
        </a:p>
      </dgm:t>
    </dgm:pt>
    <dgm:pt modelId="{4FBD3DD4-B471-48A1-801F-02DC54889E2D}" type="pres">
      <dgm:prSet presAssocID="{31367C77-D3AB-4DA8-B1FA-38FB9843BF32}" presName="descendantText" presStyleLbl="alignAcc1" presStyleIdx="1" presStyleCnt="3">
        <dgm:presLayoutVars>
          <dgm:bulletEnabled val="1"/>
        </dgm:presLayoutVars>
      </dgm:prSet>
      <dgm:spPr/>
      <dgm:t>
        <a:bodyPr/>
        <a:lstStyle/>
        <a:p>
          <a:endParaRPr kumimoji="1" lang="ja-JP" altLang="en-US"/>
        </a:p>
      </dgm:t>
    </dgm:pt>
    <dgm:pt modelId="{0A47B394-3605-4A30-BC10-D7232D2CAECC}" type="pres">
      <dgm:prSet presAssocID="{23E9F12C-B119-4463-AC4E-BD03431B87B9}" presName="sp" presStyleCnt="0"/>
      <dgm:spPr/>
    </dgm:pt>
    <dgm:pt modelId="{BFD7F908-1542-4D8D-820D-8FF0D0FA6D7B}" type="pres">
      <dgm:prSet presAssocID="{5DEFBDFD-C814-480C-8CE6-9672E92F8872}" presName="composite" presStyleCnt="0"/>
      <dgm:spPr/>
    </dgm:pt>
    <dgm:pt modelId="{7E463FC9-3DF1-4479-A792-2E1B7A455198}" type="pres">
      <dgm:prSet presAssocID="{5DEFBDFD-C814-480C-8CE6-9672E92F8872}" presName="parentText" presStyleLbl="alignNode1" presStyleIdx="2" presStyleCnt="3">
        <dgm:presLayoutVars>
          <dgm:chMax val="1"/>
          <dgm:bulletEnabled val="1"/>
        </dgm:presLayoutVars>
      </dgm:prSet>
      <dgm:spPr/>
      <dgm:t>
        <a:bodyPr/>
        <a:lstStyle/>
        <a:p>
          <a:endParaRPr kumimoji="1" lang="ja-JP" altLang="en-US"/>
        </a:p>
      </dgm:t>
    </dgm:pt>
    <dgm:pt modelId="{D90F4E74-E731-4F17-A945-C7F33439E06D}" type="pres">
      <dgm:prSet presAssocID="{5DEFBDFD-C814-480C-8CE6-9672E92F8872}" presName="descendantText" presStyleLbl="alignAcc1" presStyleIdx="2" presStyleCnt="3">
        <dgm:presLayoutVars>
          <dgm:bulletEnabled val="1"/>
        </dgm:presLayoutVars>
      </dgm:prSet>
      <dgm:spPr/>
      <dgm:t>
        <a:bodyPr/>
        <a:lstStyle/>
        <a:p>
          <a:endParaRPr kumimoji="1" lang="ja-JP" altLang="en-US"/>
        </a:p>
      </dgm:t>
    </dgm:pt>
  </dgm:ptLst>
  <dgm:cxnLst>
    <dgm:cxn modelId="{E6D3D4B3-5F66-44E8-BBF4-2995AD4E7145}" srcId="{3B4CB359-72F5-4036-9A16-6EF7A069CCFF}" destId="{5DEFBDFD-C814-480C-8CE6-9672E92F8872}" srcOrd="2" destOrd="0" parTransId="{34320922-238D-4890-9776-B472A6500FB4}" sibTransId="{95345206-4BB2-424E-BBD1-D8011E2C90C5}"/>
    <dgm:cxn modelId="{69B99973-0864-418E-A508-BAE91D624092}" srcId="{3B4CB359-72F5-4036-9A16-6EF7A069CCFF}" destId="{5F9A1F88-FBE5-41B7-B561-68AB974A0A32}" srcOrd="0" destOrd="0" parTransId="{2F532150-9188-45BA-A77F-91E095FA73AC}" sibTransId="{760BE6A2-C0F7-40AA-9B74-80460D85F9FF}"/>
    <dgm:cxn modelId="{97C4E271-5127-4457-B7E3-72D72524A2C3}" srcId="{5DEFBDFD-C814-480C-8CE6-9672E92F8872}" destId="{A8B80C1A-C893-4F0B-A78D-D4B759DF5AD2}" srcOrd="0" destOrd="0" parTransId="{84A05580-47E7-41F2-9EDB-27EA867EB384}" sibTransId="{81EF3084-2AEC-4287-B64E-80613AF958D1}"/>
    <dgm:cxn modelId="{1D109C68-0772-4913-8346-9183F81BFA18}" type="presOf" srcId="{D74D1BBD-E1AE-470C-A5FB-447249317736}" destId="{4FBD3DD4-B471-48A1-801F-02DC54889E2D}" srcOrd="0" destOrd="0" presId="urn:microsoft.com/office/officeart/2005/8/layout/chevron2"/>
    <dgm:cxn modelId="{D3A26D6F-CC57-4F65-99F9-137765D85514}" type="presOf" srcId="{5F9A1F88-FBE5-41B7-B561-68AB974A0A32}" destId="{E30B7961-4F0D-4EF3-958C-3E63C9B4C92B}" srcOrd="0" destOrd="0" presId="urn:microsoft.com/office/officeart/2005/8/layout/chevron2"/>
    <dgm:cxn modelId="{71D6F4D5-3663-4498-A5CD-E5EF8EDC51AB}" type="presOf" srcId="{5DEFBDFD-C814-480C-8CE6-9672E92F8872}" destId="{7E463FC9-3DF1-4479-A792-2E1B7A455198}" srcOrd="0" destOrd="0" presId="urn:microsoft.com/office/officeart/2005/8/layout/chevron2"/>
    <dgm:cxn modelId="{627446E0-DA57-4216-831B-D7F4499BA74A}" type="presOf" srcId="{3B4CB359-72F5-4036-9A16-6EF7A069CCFF}" destId="{13F1EF6D-C2EB-495B-9FFE-F90B242E3545}" srcOrd="0" destOrd="0" presId="urn:microsoft.com/office/officeart/2005/8/layout/chevron2"/>
    <dgm:cxn modelId="{06C343F4-CDAF-4B0C-AE98-0CC40E7DEBF3}" srcId="{5F9A1F88-FBE5-41B7-B561-68AB974A0A32}" destId="{566926FC-E343-4E85-BB88-09F4366AFA04}" srcOrd="0" destOrd="0" parTransId="{8291775D-5F55-4FA4-B952-F501B0333867}" sibTransId="{CFE3FFBB-1FB3-4C1A-9F19-B4C3EDC873EE}"/>
    <dgm:cxn modelId="{C65B83DB-F730-4466-891D-6305E98B2ED9}" type="presOf" srcId="{31367C77-D3AB-4DA8-B1FA-38FB9843BF32}" destId="{F7FAD492-3923-4720-9D11-FBF23046DF47}" srcOrd="0" destOrd="0" presId="urn:microsoft.com/office/officeart/2005/8/layout/chevron2"/>
    <dgm:cxn modelId="{A0EA03A3-CE85-4F6F-955F-316BD8B57917}" srcId="{3B4CB359-72F5-4036-9A16-6EF7A069CCFF}" destId="{31367C77-D3AB-4DA8-B1FA-38FB9843BF32}" srcOrd="1" destOrd="0" parTransId="{F5433AF8-896C-4443-96B4-D0540701772C}" sibTransId="{23E9F12C-B119-4463-AC4E-BD03431B87B9}"/>
    <dgm:cxn modelId="{63723FF2-EA49-41A9-9FB3-9E29183F163D}" type="presOf" srcId="{566926FC-E343-4E85-BB88-09F4366AFA04}" destId="{BA04D8BA-032A-4515-84FF-4E43781A6BD0}" srcOrd="0" destOrd="0" presId="urn:microsoft.com/office/officeart/2005/8/layout/chevron2"/>
    <dgm:cxn modelId="{E2E0DC10-6C8A-485A-8168-C880C1739695}" srcId="{31367C77-D3AB-4DA8-B1FA-38FB9843BF32}" destId="{D74D1BBD-E1AE-470C-A5FB-447249317736}" srcOrd="0" destOrd="0" parTransId="{4828C613-5D5B-4534-8CD1-07A0533AE261}" sibTransId="{9E3055A1-3014-49AE-911D-E0EF7A3A3297}"/>
    <dgm:cxn modelId="{7F706903-064A-402F-8939-B1A718F0CD13}" type="presOf" srcId="{A8B80C1A-C893-4F0B-A78D-D4B759DF5AD2}" destId="{D90F4E74-E731-4F17-A945-C7F33439E06D}" srcOrd="0" destOrd="0" presId="urn:microsoft.com/office/officeart/2005/8/layout/chevron2"/>
    <dgm:cxn modelId="{56C67261-02DD-4BF7-A59D-D25176EF275C}" type="presParOf" srcId="{13F1EF6D-C2EB-495B-9FFE-F90B242E3545}" destId="{89DFAA56-85AE-4C38-AC51-84A5A4B825F9}" srcOrd="0" destOrd="0" presId="urn:microsoft.com/office/officeart/2005/8/layout/chevron2"/>
    <dgm:cxn modelId="{2B338811-74F5-4491-B3CC-FF01D8AF69E9}" type="presParOf" srcId="{89DFAA56-85AE-4C38-AC51-84A5A4B825F9}" destId="{E30B7961-4F0D-4EF3-958C-3E63C9B4C92B}" srcOrd="0" destOrd="0" presId="urn:microsoft.com/office/officeart/2005/8/layout/chevron2"/>
    <dgm:cxn modelId="{7880407B-157A-4B2B-99EB-5BA1B9871754}" type="presParOf" srcId="{89DFAA56-85AE-4C38-AC51-84A5A4B825F9}" destId="{BA04D8BA-032A-4515-84FF-4E43781A6BD0}" srcOrd="1" destOrd="0" presId="urn:microsoft.com/office/officeart/2005/8/layout/chevron2"/>
    <dgm:cxn modelId="{1A577184-AF10-4154-8B72-31476C033755}" type="presParOf" srcId="{13F1EF6D-C2EB-495B-9FFE-F90B242E3545}" destId="{142919D0-C4B6-42C5-9FBA-B1B045DEB8BB}" srcOrd="1" destOrd="0" presId="urn:microsoft.com/office/officeart/2005/8/layout/chevron2"/>
    <dgm:cxn modelId="{3E2C6035-D94D-4942-8F16-C1F5FCFC5C21}" type="presParOf" srcId="{13F1EF6D-C2EB-495B-9FFE-F90B242E3545}" destId="{22271FC6-2962-4141-9091-5D200A77930D}" srcOrd="2" destOrd="0" presId="urn:microsoft.com/office/officeart/2005/8/layout/chevron2"/>
    <dgm:cxn modelId="{E47C9319-C3B6-45B7-B811-1934226AF62A}" type="presParOf" srcId="{22271FC6-2962-4141-9091-5D200A77930D}" destId="{F7FAD492-3923-4720-9D11-FBF23046DF47}" srcOrd="0" destOrd="0" presId="urn:microsoft.com/office/officeart/2005/8/layout/chevron2"/>
    <dgm:cxn modelId="{B9086C6C-3378-47D9-AA4C-01FA634C3E7B}" type="presParOf" srcId="{22271FC6-2962-4141-9091-5D200A77930D}" destId="{4FBD3DD4-B471-48A1-801F-02DC54889E2D}" srcOrd="1" destOrd="0" presId="urn:microsoft.com/office/officeart/2005/8/layout/chevron2"/>
    <dgm:cxn modelId="{DE5F5DFF-2817-437A-8A66-D1E3A3705F5B}" type="presParOf" srcId="{13F1EF6D-C2EB-495B-9FFE-F90B242E3545}" destId="{0A47B394-3605-4A30-BC10-D7232D2CAECC}" srcOrd="3" destOrd="0" presId="urn:microsoft.com/office/officeart/2005/8/layout/chevron2"/>
    <dgm:cxn modelId="{9A5AEC9E-3994-46F9-805B-F65499B8ABE7}" type="presParOf" srcId="{13F1EF6D-C2EB-495B-9FFE-F90B242E3545}" destId="{BFD7F908-1542-4D8D-820D-8FF0D0FA6D7B}" srcOrd="4" destOrd="0" presId="urn:microsoft.com/office/officeart/2005/8/layout/chevron2"/>
    <dgm:cxn modelId="{0E9324D3-6606-4FEE-9AB9-4A10EC1A5C95}" type="presParOf" srcId="{BFD7F908-1542-4D8D-820D-8FF0D0FA6D7B}" destId="{7E463FC9-3DF1-4479-A792-2E1B7A455198}" srcOrd="0" destOrd="0" presId="urn:microsoft.com/office/officeart/2005/8/layout/chevron2"/>
    <dgm:cxn modelId="{A88011AC-226D-40DF-B95D-FC7D9AAF16F7}" type="presParOf" srcId="{BFD7F908-1542-4D8D-820D-8FF0D0FA6D7B}" destId="{D90F4E74-E731-4F17-A945-C7F33439E06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5ECBE97-69C4-462C-B997-D62F454ADA9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kumimoji="1" lang="ja-JP" altLang="en-US"/>
        </a:p>
      </dgm:t>
    </dgm:pt>
    <dgm:pt modelId="{007FD821-4F7E-4E80-BB02-190D3B95E264}">
      <dgm:prSet phldrT="[テキスト]"/>
      <dgm:spPr/>
      <dgm:t>
        <a:bodyPr/>
        <a:lstStyle/>
        <a:p>
          <a:r>
            <a:rPr kumimoji="1" lang="ja-JP" altLang="en-US" dirty="0" smtClean="0"/>
            <a:t>クラス企画</a:t>
          </a:r>
          <a:endParaRPr kumimoji="1" lang="ja-JP" altLang="en-US" dirty="0"/>
        </a:p>
      </dgm:t>
    </dgm:pt>
    <dgm:pt modelId="{1353C117-7729-4B5D-B026-58918325EB96}" type="parTrans" cxnId="{BE41EE06-6D0D-4630-B799-344FB6ABC1D1}">
      <dgm:prSet/>
      <dgm:spPr/>
      <dgm:t>
        <a:bodyPr/>
        <a:lstStyle/>
        <a:p>
          <a:endParaRPr kumimoji="1" lang="ja-JP" altLang="en-US"/>
        </a:p>
      </dgm:t>
    </dgm:pt>
    <dgm:pt modelId="{365FE6AE-1BDA-4D38-B217-844B9FA666EB}" type="sibTrans" cxnId="{BE41EE06-6D0D-4630-B799-344FB6ABC1D1}">
      <dgm:prSet/>
      <dgm:spPr/>
      <dgm:t>
        <a:bodyPr/>
        <a:lstStyle/>
        <a:p>
          <a:endParaRPr kumimoji="1" lang="ja-JP" altLang="en-US"/>
        </a:p>
      </dgm:t>
    </dgm:pt>
    <dgm:pt modelId="{CDCA0CF5-2D70-4E24-BE76-EEE300EECD95}">
      <dgm:prSet phldrT="[テキスト]" custT="1"/>
      <dgm:spPr/>
      <dgm:t>
        <a:bodyPr/>
        <a:lstStyle/>
        <a:p>
          <a:r>
            <a:rPr kumimoji="1" lang="ja-JP" altLang="en-US" sz="2800" dirty="0" smtClean="0"/>
            <a:t>一般催し物</a:t>
          </a:r>
          <a:endParaRPr kumimoji="1" lang="ja-JP" altLang="en-US" sz="2800" dirty="0"/>
        </a:p>
      </dgm:t>
    </dgm:pt>
    <dgm:pt modelId="{CE3C2A66-A09A-4514-A2E6-3F5FF95BA963}" type="parTrans" cxnId="{137C9A07-DA35-44F2-B116-54C90F1178A2}">
      <dgm:prSet/>
      <dgm:spPr>
        <a:ln w="57150"/>
      </dgm:spPr>
      <dgm:t>
        <a:bodyPr/>
        <a:lstStyle/>
        <a:p>
          <a:endParaRPr kumimoji="1" lang="ja-JP" altLang="en-US"/>
        </a:p>
      </dgm:t>
    </dgm:pt>
    <dgm:pt modelId="{08247B36-834F-423D-8731-56BAAE464B06}" type="sibTrans" cxnId="{137C9A07-DA35-44F2-B116-54C90F1178A2}">
      <dgm:prSet/>
      <dgm:spPr/>
      <dgm:t>
        <a:bodyPr/>
        <a:lstStyle/>
        <a:p>
          <a:endParaRPr kumimoji="1" lang="ja-JP" altLang="en-US"/>
        </a:p>
      </dgm:t>
    </dgm:pt>
    <dgm:pt modelId="{4568F89A-A34E-49D2-80E0-5F439570C086}">
      <dgm:prSet phldrT="[テキスト]" custT="1"/>
      <dgm:spPr/>
      <dgm:t>
        <a:bodyPr/>
        <a:lstStyle/>
        <a:p>
          <a:r>
            <a:rPr kumimoji="1" lang="ja-JP" altLang="en-US" sz="2800" dirty="0" smtClean="0"/>
            <a:t>講堂催し物</a:t>
          </a:r>
          <a:endParaRPr kumimoji="1" lang="ja-JP" altLang="en-US" sz="2800" dirty="0"/>
        </a:p>
      </dgm:t>
    </dgm:pt>
    <dgm:pt modelId="{0F3B06EA-2A92-4D92-8EE6-46EE5C5F8EF3}" type="parTrans" cxnId="{B6C8714E-11A5-4FA0-8795-E1E81E41F055}">
      <dgm:prSet/>
      <dgm:spPr>
        <a:ln w="57150"/>
      </dgm:spPr>
      <dgm:t>
        <a:bodyPr/>
        <a:lstStyle/>
        <a:p>
          <a:endParaRPr kumimoji="1" lang="ja-JP" altLang="en-US"/>
        </a:p>
      </dgm:t>
    </dgm:pt>
    <dgm:pt modelId="{DED47A41-D569-47A7-8DDF-383C89FF08FD}" type="sibTrans" cxnId="{B6C8714E-11A5-4FA0-8795-E1E81E41F055}">
      <dgm:prSet/>
      <dgm:spPr/>
      <dgm:t>
        <a:bodyPr/>
        <a:lstStyle/>
        <a:p>
          <a:endParaRPr kumimoji="1" lang="ja-JP" altLang="en-US"/>
        </a:p>
      </dgm:t>
    </dgm:pt>
    <dgm:pt modelId="{FAC6F358-E4B7-4C37-9018-E6F17A8D018C}">
      <dgm:prSet phldrT="[テキスト]" custT="1"/>
      <dgm:spPr/>
      <dgm:t>
        <a:bodyPr/>
        <a:lstStyle/>
        <a:p>
          <a:r>
            <a:rPr kumimoji="1" lang="ja-JP" altLang="en-US" sz="2800" dirty="0" smtClean="0"/>
            <a:t>中庭催し物</a:t>
          </a:r>
          <a:endParaRPr kumimoji="1" lang="ja-JP" altLang="en-US" sz="2800" dirty="0"/>
        </a:p>
      </dgm:t>
    </dgm:pt>
    <dgm:pt modelId="{9F113EB9-C706-4D67-AC4A-13AED3B7CF13}" type="parTrans" cxnId="{11BE92D2-964A-4BC9-BD4F-54C66AD08996}">
      <dgm:prSet/>
      <dgm:spPr>
        <a:ln w="57150"/>
      </dgm:spPr>
      <dgm:t>
        <a:bodyPr/>
        <a:lstStyle/>
        <a:p>
          <a:endParaRPr kumimoji="1" lang="ja-JP" altLang="en-US"/>
        </a:p>
      </dgm:t>
    </dgm:pt>
    <dgm:pt modelId="{919239EB-9E0A-4A77-84C7-7BBA7BBE3817}" type="sibTrans" cxnId="{11BE92D2-964A-4BC9-BD4F-54C66AD08996}">
      <dgm:prSet/>
      <dgm:spPr/>
      <dgm:t>
        <a:bodyPr/>
        <a:lstStyle/>
        <a:p>
          <a:endParaRPr kumimoji="1" lang="ja-JP" altLang="en-US"/>
        </a:p>
      </dgm:t>
    </dgm:pt>
    <dgm:pt modelId="{56657F1B-67F9-4551-8FA0-92B1AA55A067}">
      <dgm:prSet custT="1"/>
      <dgm:spPr/>
      <dgm:t>
        <a:bodyPr/>
        <a:lstStyle/>
        <a:p>
          <a:r>
            <a:rPr kumimoji="1" lang="ja-JP" altLang="en-US" sz="3200" dirty="0" smtClean="0"/>
            <a:t>模擬店</a:t>
          </a:r>
          <a:endParaRPr kumimoji="1" lang="ja-JP" altLang="en-US" sz="3200" dirty="0"/>
        </a:p>
      </dgm:t>
    </dgm:pt>
    <dgm:pt modelId="{0F3B6480-AD6D-4ADB-897C-2005656FF858}" type="parTrans" cxnId="{30815A15-287E-41E2-867C-0880701CA995}">
      <dgm:prSet/>
      <dgm:spPr>
        <a:ln w="57150"/>
      </dgm:spPr>
      <dgm:t>
        <a:bodyPr/>
        <a:lstStyle/>
        <a:p>
          <a:endParaRPr kumimoji="1" lang="ja-JP" altLang="en-US"/>
        </a:p>
      </dgm:t>
    </dgm:pt>
    <dgm:pt modelId="{48F14759-E463-454F-A45C-8069D51EB560}" type="sibTrans" cxnId="{30815A15-287E-41E2-867C-0880701CA995}">
      <dgm:prSet/>
      <dgm:spPr/>
      <dgm:t>
        <a:bodyPr/>
        <a:lstStyle/>
        <a:p>
          <a:endParaRPr kumimoji="1" lang="ja-JP" altLang="en-US"/>
        </a:p>
      </dgm:t>
    </dgm:pt>
    <dgm:pt modelId="{EA9E0E8C-2929-4D69-B038-59A2CDA8A20A}">
      <dgm:prSet/>
      <dgm:spPr/>
      <dgm:t>
        <a:bodyPr/>
        <a:lstStyle/>
        <a:p>
          <a:r>
            <a:rPr kumimoji="1" lang="ja-JP" altLang="en-US" dirty="0" smtClean="0"/>
            <a:t>意義・目的</a:t>
          </a:r>
          <a:endParaRPr kumimoji="1" lang="ja-JP" altLang="en-US" dirty="0"/>
        </a:p>
      </dgm:t>
    </dgm:pt>
    <dgm:pt modelId="{6179FDA0-1D07-4829-8D74-1ACCA6ACC63F}" type="parTrans" cxnId="{E555FEB5-8FD1-4F61-9124-B774FAD35A48}">
      <dgm:prSet/>
      <dgm:spPr/>
      <dgm:t>
        <a:bodyPr/>
        <a:lstStyle/>
        <a:p>
          <a:endParaRPr kumimoji="1" lang="ja-JP" altLang="en-US"/>
        </a:p>
      </dgm:t>
    </dgm:pt>
    <dgm:pt modelId="{8BC094DA-12FB-4868-8D47-8FCCF121EAF6}" type="sibTrans" cxnId="{E555FEB5-8FD1-4F61-9124-B774FAD35A48}">
      <dgm:prSet/>
      <dgm:spPr/>
      <dgm:t>
        <a:bodyPr/>
        <a:lstStyle/>
        <a:p>
          <a:endParaRPr kumimoji="1" lang="ja-JP" altLang="en-US"/>
        </a:p>
      </dgm:t>
    </dgm:pt>
    <dgm:pt modelId="{F526C476-6ECF-4477-BE4B-4153763D1F89}" type="pres">
      <dgm:prSet presAssocID="{05ECBE97-69C4-462C-B997-D62F454ADA94}" presName="hierChild1" presStyleCnt="0">
        <dgm:presLayoutVars>
          <dgm:orgChart val="1"/>
          <dgm:chPref val="1"/>
          <dgm:dir/>
          <dgm:animOne val="branch"/>
          <dgm:animLvl val="lvl"/>
          <dgm:resizeHandles/>
        </dgm:presLayoutVars>
      </dgm:prSet>
      <dgm:spPr/>
      <dgm:t>
        <a:bodyPr/>
        <a:lstStyle/>
        <a:p>
          <a:endParaRPr kumimoji="1" lang="ja-JP" altLang="en-US"/>
        </a:p>
      </dgm:t>
    </dgm:pt>
    <dgm:pt modelId="{F04911D2-B9A3-42FB-B70F-7D57E2E24B63}" type="pres">
      <dgm:prSet presAssocID="{EA9E0E8C-2929-4D69-B038-59A2CDA8A20A}" presName="hierRoot1" presStyleCnt="0">
        <dgm:presLayoutVars>
          <dgm:hierBranch val="init"/>
        </dgm:presLayoutVars>
      </dgm:prSet>
      <dgm:spPr/>
    </dgm:pt>
    <dgm:pt modelId="{CE593630-4884-499E-8D8D-03359EFEF2DF}" type="pres">
      <dgm:prSet presAssocID="{EA9E0E8C-2929-4D69-B038-59A2CDA8A20A}" presName="rootComposite1" presStyleCnt="0"/>
      <dgm:spPr/>
    </dgm:pt>
    <dgm:pt modelId="{327CEE73-4A50-40EB-AF05-77DCC5344661}" type="pres">
      <dgm:prSet presAssocID="{EA9E0E8C-2929-4D69-B038-59A2CDA8A20A}" presName="rootText1" presStyleLbl="node0" presStyleIdx="0" presStyleCnt="2" custScaleX="152807" custLinFactNeighborX="3764" custLinFactNeighborY="-52662">
        <dgm:presLayoutVars>
          <dgm:chPref val="3"/>
        </dgm:presLayoutVars>
      </dgm:prSet>
      <dgm:spPr/>
      <dgm:t>
        <a:bodyPr/>
        <a:lstStyle/>
        <a:p>
          <a:endParaRPr kumimoji="1" lang="ja-JP" altLang="en-US"/>
        </a:p>
      </dgm:t>
    </dgm:pt>
    <dgm:pt modelId="{D1D20350-9BFB-4ACB-90B2-6471496C863E}" type="pres">
      <dgm:prSet presAssocID="{EA9E0E8C-2929-4D69-B038-59A2CDA8A20A}" presName="rootConnector1" presStyleLbl="node1" presStyleIdx="0" presStyleCnt="0"/>
      <dgm:spPr/>
      <dgm:t>
        <a:bodyPr/>
        <a:lstStyle/>
        <a:p>
          <a:endParaRPr kumimoji="1" lang="ja-JP" altLang="en-US"/>
        </a:p>
      </dgm:t>
    </dgm:pt>
    <dgm:pt modelId="{4EDCE931-61EA-43A4-AB24-776CEEA8B3DB}" type="pres">
      <dgm:prSet presAssocID="{EA9E0E8C-2929-4D69-B038-59A2CDA8A20A}" presName="hierChild2" presStyleCnt="0"/>
      <dgm:spPr/>
    </dgm:pt>
    <dgm:pt modelId="{07CD6C06-3D63-47D6-89E0-8DBC4AEA98D5}" type="pres">
      <dgm:prSet presAssocID="{EA9E0E8C-2929-4D69-B038-59A2CDA8A20A}" presName="hierChild3" presStyleCnt="0"/>
      <dgm:spPr/>
    </dgm:pt>
    <dgm:pt modelId="{CB036B4C-5509-4268-9C36-D540C32FB6B5}" type="pres">
      <dgm:prSet presAssocID="{007FD821-4F7E-4E80-BB02-190D3B95E264}" presName="hierRoot1" presStyleCnt="0">
        <dgm:presLayoutVars>
          <dgm:hierBranch val="init"/>
        </dgm:presLayoutVars>
      </dgm:prSet>
      <dgm:spPr/>
    </dgm:pt>
    <dgm:pt modelId="{A289FFDA-5B39-4E0A-BAE2-E8C18E3CABF0}" type="pres">
      <dgm:prSet presAssocID="{007FD821-4F7E-4E80-BB02-190D3B95E264}" presName="rootComposite1" presStyleCnt="0"/>
      <dgm:spPr/>
    </dgm:pt>
    <dgm:pt modelId="{DC43A8A3-C87D-4A18-A615-391FBE52A77C}" type="pres">
      <dgm:prSet presAssocID="{007FD821-4F7E-4E80-BB02-190D3B95E264}" presName="rootText1" presStyleLbl="node0" presStyleIdx="1" presStyleCnt="2" custScaleX="122573">
        <dgm:presLayoutVars>
          <dgm:chPref val="3"/>
        </dgm:presLayoutVars>
      </dgm:prSet>
      <dgm:spPr/>
      <dgm:t>
        <a:bodyPr/>
        <a:lstStyle/>
        <a:p>
          <a:endParaRPr kumimoji="1" lang="ja-JP" altLang="en-US"/>
        </a:p>
      </dgm:t>
    </dgm:pt>
    <dgm:pt modelId="{037F2013-D248-4187-8307-3267E818078A}" type="pres">
      <dgm:prSet presAssocID="{007FD821-4F7E-4E80-BB02-190D3B95E264}" presName="rootConnector1" presStyleLbl="node1" presStyleIdx="0" presStyleCnt="0"/>
      <dgm:spPr/>
      <dgm:t>
        <a:bodyPr/>
        <a:lstStyle/>
        <a:p>
          <a:endParaRPr kumimoji="1" lang="ja-JP" altLang="en-US"/>
        </a:p>
      </dgm:t>
    </dgm:pt>
    <dgm:pt modelId="{BCEA1C56-83C7-42F3-A5E8-A63F8180BF37}" type="pres">
      <dgm:prSet presAssocID="{007FD821-4F7E-4E80-BB02-190D3B95E264}" presName="hierChild2" presStyleCnt="0"/>
      <dgm:spPr/>
    </dgm:pt>
    <dgm:pt modelId="{FA432678-C991-43DF-A4AF-2CD9E8D87D00}" type="pres">
      <dgm:prSet presAssocID="{CE3C2A66-A09A-4514-A2E6-3F5FF95BA963}" presName="Name37" presStyleLbl="parChTrans1D2" presStyleIdx="0" presStyleCnt="4"/>
      <dgm:spPr/>
      <dgm:t>
        <a:bodyPr/>
        <a:lstStyle/>
        <a:p>
          <a:endParaRPr kumimoji="1" lang="ja-JP" altLang="en-US"/>
        </a:p>
      </dgm:t>
    </dgm:pt>
    <dgm:pt modelId="{2AB8EFFD-C65D-48A2-81E4-5B501EE3CF94}" type="pres">
      <dgm:prSet presAssocID="{CDCA0CF5-2D70-4E24-BE76-EEE300EECD95}" presName="hierRoot2" presStyleCnt="0">
        <dgm:presLayoutVars>
          <dgm:hierBranch val="init"/>
        </dgm:presLayoutVars>
      </dgm:prSet>
      <dgm:spPr/>
    </dgm:pt>
    <dgm:pt modelId="{0062498D-C403-449F-8C67-678472F2E84D}" type="pres">
      <dgm:prSet presAssocID="{CDCA0CF5-2D70-4E24-BE76-EEE300EECD95}" presName="rootComposite" presStyleCnt="0"/>
      <dgm:spPr/>
    </dgm:pt>
    <dgm:pt modelId="{80FDA720-F8F4-4257-A012-8D0EC60A17D8}" type="pres">
      <dgm:prSet presAssocID="{CDCA0CF5-2D70-4E24-BE76-EEE300EECD95}" presName="rootText" presStyleLbl="node2" presStyleIdx="0" presStyleCnt="4">
        <dgm:presLayoutVars>
          <dgm:chPref val="3"/>
        </dgm:presLayoutVars>
      </dgm:prSet>
      <dgm:spPr/>
      <dgm:t>
        <a:bodyPr/>
        <a:lstStyle/>
        <a:p>
          <a:endParaRPr kumimoji="1" lang="ja-JP" altLang="en-US"/>
        </a:p>
      </dgm:t>
    </dgm:pt>
    <dgm:pt modelId="{74C62D7A-8E18-4145-9883-99D0D9C0DB4A}" type="pres">
      <dgm:prSet presAssocID="{CDCA0CF5-2D70-4E24-BE76-EEE300EECD95}" presName="rootConnector" presStyleLbl="node2" presStyleIdx="0" presStyleCnt="4"/>
      <dgm:spPr/>
      <dgm:t>
        <a:bodyPr/>
        <a:lstStyle/>
        <a:p>
          <a:endParaRPr kumimoji="1" lang="ja-JP" altLang="en-US"/>
        </a:p>
      </dgm:t>
    </dgm:pt>
    <dgm:pt modelId="{E1948B7B-024A-46C5-B2D5-DB75C86B09D0}" type="pres">
      <dgm:prSet presAssocID="{CDCA0CF5-2D70-4E24-BE76-EEE300EECD95}" presName="hierChild4" presStyleCnt="0"/>
      <dgm:spPr/>
    </dgm:pt>
    <dgm:pt modelId="{3CE737EB-AAA4-4F7B-BCB3-F995B63DB94F}" type="pres">
      <dgm:prSet presAssocID="{CDCA0CF5-2D70-4E24-BE76-EEE300EECD95}" presName="hierChild5" presStyleCnt="0"/>
      <dgm:spPr/>
    </dgm:pt>
    <dgm:pt modelId="{98FF10D5-B69A-4DD3-AA84-EA55D9E789AD}" type="pres">
      <dgm:prSet presAssocID="{0F3B06EA-2A92-4D92-8EE6-46EE5C5F8EF3}" presName="Name37" presStyleLbl="parChTrans1D2" presStyleIdx="1" presStyleCnt="4"/>
      <dgm:spPr/>
      <dgm:t>
        <a:bodyPr/>
        <a:lstStyle/>
        <a:p>
          <a:endParaRPr kumimoji="1" lang="ja-JP" altLang="en-US"/>
        </a:p>
      </dgm:t>
    </dgm:pt>
    <dgm:pt modelId="{45FC3FEF-57F0-4841-9B2E-886E2D03507F}" type="pres">
      <dgm:prSet presAssocID="{4568F89A-A34E-49D2-80E0-5F439570C086}" presName="hierRoot2" presStyleCnt="0">
        <dgm:presLayoutVars>
          <dgm:hierBranch val="init"/>
        </dgm:presLayoutVars>
      </dgm:prSet>
      <dgm:spPr/>
    </dgm:pt>
    <dgm:pt modelId="{396B6427-7D9E-4444-AB32-81DA9F5ACBEB}" type="pres">
      <dgm:prSet presAssocID="{4568F89A-A34E-49D2-80E0-5F439570C086}" presName="rootComposite" presStyleCnt="0"/>
      <dgm:spPr/>
    </dgm:pt>
    <dgm:pt modelId="{8A2AE8F2-010A-491B-A949-8CB4144C45E3}" type="pres">
      <dgm:prSet presAssocID="{4568F89A-A34E-49D2-80E0-5F439570C086}" presName="rootText" presStyleLbl="node2" presStyleIdx="1" presStyleCnt="4">
        <dgm:presLayoutVars>
          <dgm:chPref val="3"/>
        </dgm:presLayoutVars>
      </dgm:prSet>
      <dgm:spPr/>
      <dgm:t>
        <a:bodyPr/>
        <a:lstStyle/>
        <a:p>
          <a:endParaRPr kumimoji="1" lang="ja-JP" altLang="en-US"/>
        </a:p>
      </dgm:t>
    </dgm:pt>
    <dgm:pt modelId="{BE4683F1-F314-4452-9BB3-5FCCB5FF3B76}" type="pres">
      <dgm:prSet presAssocID="{4568F89A-A34E-49D2-80E0-5F439570C086}" presName="rootConnector" presStyleLbl="node2" presStyleIdx="1" presStyleCnt="4"/>
      <dgm:spPr/>
      <dgm:t>
        <a:bodyPr/>
        <a:lstStyle/>
        <a:p>
          <a:endParaRPr kumimoji="1" lang="ja-JP" altLang="en-US"/>
        </a:p>
      </dgm:t>
    </dgm:pt>
    <dgm:pt modelId="{A72CF4EE-516F-4B7A-BA13-222CF5A87D86}" type="pres">
      <dgm:prSet presAssocID="{4568F89A-A34E-49D2-80E0-5F439570C086}" presName="hierChild4" presStyleCnt="0"/>
      <dgm:spPr/>
    </dgm:pt>
    <dgm:pt modelId="{3CF07872-8B7F-41E4-A5F1-A92675336A83}" type="pres">
      <dgm:prSet presAssocID="{4568F89A-A34E-49D2-80E0-5F439570C086}" presName="hierChild5" presStyleCnt="0"/>
      <dgm:spPr/>
    </dgm:pt>
    <dgm:pt modelId="{989A3C17-F01B-4F5C-BDF4-F2F32B80BC7F}" type="pres">
      <dgm:prSet presAssocID="{9F113EB9-C706-4D67-AC4A-13AED3B7CF13}" presName="Name37" presStyleLbl="parChTrans1D2" presStyleIdx="2" presStyleCnt="4"/>
      <dgm:spPr/>
      <dgm:t>
        <a:bodyPr/>
        <a:lstStyle/>
        <a:p>
          <a:endParaRPr kumimoji="1" lang="ja-JP" altLang="en-US"/>
        </a:p>
      </dgm:t>
    </dgm:pt>
    <dgm:pt modelId="{2CE5E9AC-371F-4ABE-848F-8387303A2C54}" type="pres">
      <dgm:prSet presAssocID="{FAC6F358-E4B7-4C37-9018-E6F17A8D018C}" presName="hierRoot2" presStyleCnt="0">
        <dgm:presLayoutVars>
          <dgm:hierBranch val="init"/>
        </dgm:presLayoutVars>
      </dgm:prSet>
      <dgm:spPr/>
    </dgm:pt>
    <dgm:pt modelId="{AB026645-FD3C-4B76-9780-8F559F8F1D4D}" type="pres">
      <dgm:prSet presAssocID="{FAC6F358-E4B7-4C37-9018-E6F17A8D018C}" presName="rootComposite" presStyleCnt="0"/>
      <dgm:spPr/>
    </dgm:pt>
    <dgm:pt modelId="{97DA77C2-87A8-4BC2-B42F-84F1326B3EFC}" type="pres">
      <dgm:prSet presAssocID="{FAC6F358-E4B7-4C37-9018-E6F17A8D018C}" presName="rootText" presStyleLbl="node2" presStyleIdx="2" presStyleCnt="4">
        <dgm:presLayoutVars>
          <dgm:chPref val="3"/>
        </dgm:presLayoutVars>
      </dgm:prSet>
      <dgm:spPr/>
      <dgm:t>
        <a:bodyPr/>
        <a:lstStyle/>
        <a:p>
          <a:endParaRPr kumimoji="1" lang="ja-JP" altLang="en-US"/>
        </a:p>
      </dgm:t>
    </dgm:pt>
    <dgm:pt modelId="{09F232E3-9E8B-482F-A85B-3BA3B2AE9E17}" type="pres">
      <dgm:prSet presAssocID="{FAC6F358-E4B7-4C37-9018-E6F17A8D018C}" presName="rootConnector" presStyleLbl="node2" presStyleIdx="2" presStyleCnt="4"/>
      <dgm:spPr/>
      <dgm:t>
        <a:bodyPr/>
        <a:lstStyle/>
        <a:p>
          <a:endParaRPr kumimoji="1" lang="ja-JP" altLang="en-US"/>
        </a:p>
      </dgm:t>
    </dgm:pt>
    <dgm:pt modelId="{F7A2EBE4-15F8-4CF0-AFF8-64FE45218501}" type="pres">
      <dgm:prSet presAssocID="{FAC6F358-E4B7-4C37-9018-E6F17A8D018C}" presName="hierChild4" presStyleCnt="0"/>
      <dgm:spPr/>
    </dgm:pt>
    <dgm:pt modelId="{2CEB55FD-1263-4366-9B42-C8AD6986DEAC}" type="pres">
      <dgm:prSet presAssocID="{FAC6F358-E4B7-4C37-9018-E6F17A8D018C}" presName="hierChild5" presStyleCnt="0"/>
      <dgm:spPr/>
    </dgm:pt>
    <dgm:pt modelId="{A0B81078-716B-44B9-AB48-B137533D8A76}" type="pres">
      <dgm:prSet presAssocID="{0F3B6480-AD6D-4ADB-897C-2005656FF858}" presName="Name37" presStyleLbl="parChTrans1D2" presStyleIdx="3" presStyleCnt="4"/>
      <dgm:spPr/>
      <dgm:t>
        <a:bodyPr/>
        <a:lstStyle/>
        <a:p>
          <a:endParaRPr kumimoji="1" lang="ja-JP" altLang="en-US"/>
        </a:p>
      </dgm:t>
    </dgm:pt>
    <dgm:pt modelId="{3B466F4A-922E-4E46-861F-B6C399B25FA5}" type="pres">
      <dgm:prSet presAssocID="{56657F1B-67F9-4551-8FA0-92B1AA55A067}" presName="hierRoot2" presStyleCnt="0">
        <dgm:presLayoutVars>
          <dgm:hierBranch val="init"/>
        </dgm:presLayoutVars>
      </dgm:prSet>
      <dgm:spPr/>
    </dgm:pt>
    <dgm:pt modelId="{1AD91BC5-50D7-4D30-9339-675C75F470B6}" type="pres">
      <dgm:prSet presAssocID="{56657F1B-67F9-4551-8FA0-92B1AA55A067}" presName="rootComposite" presStyleCnt="0"/>
      <dgm:spPr/>
    </dgm:pt>
    <dgm:pt modelId="{D285DB0A-938B-413D-ABBF-3D9EAD00C8AC}" type="pres">
      <dgm:prSet presAssocID="{56657F1B-67F9-4551-8FA0-92B1AA55A067}" presName="rootText" presStyleLbl="node2" presStyleIdx="3" presStyleCnt="4">
        <dgm:presLayoutVars>
          <dgm:chPref val="3"/>
        </dgm:presLayoutVars>
      </dgm:prSet>
      <dgm:spPr/>
      <dgm:t>
        <a:bodyPr/>
        <a:lstStyle/>
        <a:p>
          <a:endParaRPr kumimoji="1" lang="ja-JP" altLang="en-US"/>
        </a:p>
      </dgm:t>
    </dgm:pt>
    <dgm:pt modelId="{39AF7D36-A5CD-44A8-A37D-8D6070E3A315}" type="pres">
      <dgm:prSet presAssocID="{56657F1B-67F9-4551-8FA0-92B1AA55A067}" presName="rootConnector" presStyleLbl="node2" presStyleIdx="3" presStyleCnt="4"/>
      <dgm:spPr/>
      <dgm:t>
        <a:bodyPr/>
        <a:lstStyle/>
        <a:p>
          <a:endParaRPr kumimoji="1" lang="ja-JP" altLang="en-US"/>
        </a:p>
      </dgm:t>
    </dgm:pt>
    <dgm:pt modelId="{D5AA2493-F54D-417D-A520-08C905712465}" type="pres">
      <dgm:prSet presAssocID="{56657F1B-67F9-4551-8FA0-92B1AA55A067}" presName="hierChild4" presStyleCnt="0"/>
      <dgm:spPr/>
    </dgm:pt>
    <dgm:pt modelId="{013123A8-FF6A-432C-BFD1-9D9FE8E68742}" type="pres">
      <dgm:prSet presAssocID="{56657F1B-67F9-4551-8FA0-92B1AA55A067}" presName="hierChild5" presStyleCnt="0"/>
      <dgm:spPr/>
    </dgm:pt>
    <dgm:pt modelId="{0D6B98AB-461D-4F11-AF73-926306580F93}" type="pres">
      <dgm:prSet presAssocID="{007FD821-4F7E-4E80-BB02-190D3B95E264}" presName="hierChild3" presStyleCnt="0"/>
      <dgm:spPr/>
    </dgm:pt>
  </dgm:ptLst>
  <dgm:cxnLst>
    <dgm:cxn modelId="{AA03816C-2799-437B-85F6-CF484301EC92}" type="presOf" srcId="{007FD821-4F7E-4E80-BB02-190D3B95E264}" destId="{037F2013-D248-4187-8307-3267E818078A}" srcOrd="1" destOrd="0" presId="urn:microsoft.com/office/officeart/2005/8/layout/orgChart1"/>
    <dgm:cxn modelId="{83E52591-5496-4430-A179-ED90148A39DE}" type="presOf" srcId="{FAC6F358-E4B7-4C37-9018-E6F17A8D018C}" destId="{97DA77C2-87A8-4BC2-B42F-84F1326B3EFC}" srcOrd="0" destOrd="0" presId="urn:microsoft.com/office/officeart/2005/8/layout/orgChart1"/>
    <dgm:cxn modelId="{B6C8714E-11A5-4FA0-8795-E1E81E41F055}" srcId="{007FD821-4F7E-4E80-BB02-190D3B95E264}" destId="{4568F89A-A34E-49D2-80E0-5F439570C086}" srcOrd="1" destOrd="0" parTransId="{0F3B06EA-2A92-4D92-8EE6-46EE5C5F8EF3}" sibTransId="{DED47A41-D569-47A7-8DDF-383C89FF08FD}"/>
    <dgm:cxn modelId="{B35B6AB4-5721-4BD6-A5CD-EA0A79ACF963}" type="presOf" srcId="{0F3B6480-AD6D-4ADB-897C-2005656FF858}" destId="{A0B81078-716B-44B9-AB48-B137533D8A76}" srcOrd="0" destOrd="0" presId="urn:microsoft.com/office/officeart/2005/8/layout/orgChart1"/>
    <dgm:cxn modelId="{25D1FAF1-2D74-482C-8021-E2266D323602}" type="presOf" srcId="{56657F1B-67F9-4551-8FA0-92B1AA55A067}" destId="{D285DB0A-938B-413D-ABBF-3D9EAD00C8AC}" srcOrd="0" destOrd="0" presId="urn:microsoft.com/office/officeart/2005/8/layout/orgChart1"/>
    <dgm:cxn modelId="{BE41EE06-6D0D-4630-B799-344FB6ABC1D1}" srcId="{05ECBE97-69C4-462C-B997-D62F454ADA94}" destId="{007FD821-4F7E-4E80-BB02-190D3B95E264}" srcOrd="1" destOrd="0" parTransId="{1353C117-7729-4B5D-B026-58918325EB96}" sibTransId="{365FE6AE-1BDA-4D38-B217-844B9FA666EB}"/>
    <dgm:cxn modelId="{8BABECF8-2736-4AB7-AEF9-EFC796AF93E2}" type="presOf" srcId="{0F3B06EA-2A92-4D92-8EE6-46EE5C5F8EF3}" destId="{98FF10D5-B69A-4DD3-AA84-EA55D9E789AD}" srcOrd="0" destOrd="0" presId="urn:microsoft.com/office/officeart/2005/8/layout/orgChart1"/>
    <dgm:cxn modelId="{A0CF3F75-B7AC-44CB-A7A4-FB3D9009B9B9}" type="presOf" srcId="{007FD821-4F7E-4E80-BB02-190D3B95E264}" destId="{DC43A8A3-C87D-4A18-A615-391FBE52A77C}" srcOrd="0" destOrd="0" presId="urn:microsoft.com/office/officeart/2005/8/layout/orgChart1"/>
    <dgm:cxn modelId="{FBD9A1A1-7810-4AF1-92A0-468AEBEFBE47}" type="presOf" srcId="{CE3C2A66-A09A-4514-A2E6-3F5FF95BA963}" destId="{FA432678-C991-43DF-A4AF-2CD9E8D87D00}" srcOrd="0" destOrd="0" presId="urn:microsoft.com/office/officeart/2005/8/layout/orgChart1"/>
    <dgm:cxn modelId="{82A1D649-4F91-45BE-8F14-C3A2E1A1DCF1}" type="presOf" srcId="{9F113EB9-C706-4D67-AC4A-13AED3B7CF13}" destId="{989A3C17-F01B-4F5C-BDF4-F2F32B80BC7F}" srcOrd="0" destOrd="0" presId="urn:microsoft.com/office/officeart/2005/8/layout/orgChart1"/>
    <dgm:cxn modelId="{A00A30CD-CA4E-433E-958E-F06A7CE5B563}" type="presOf" srcId="{4568F89A-A34E-49D2-80E0-5F439570C086}" destId="{8A2AE8F2-010A-491B-A949-8CB4144C45E3}" srcOrd="0" destOrd="0" presId="urn:microsoft.com/office/officeart/2005/8/layout/orgChart1"/>
    <dgm:cxn modelId="{844ABAF0-3D60-4D21-B78F-0C1E19F50768}" type="presOf" srcId="{FAC6F358-E4B7-4C37-9018-E6F17A8D018C}" destId="{09F232E3-9E8B-482F-A85B-3BA3B2AE9E17}" srcOrd="1" destOrd="0" presId="urn:microsoft.com/office/officeart/2005/8/layout/orgChart1"/>
    <dgm:cxn modelId="{137C9A07-DA35-44F2-B116-54C90F1178A2}" srcId="{007FD821-4F7E-4E80-BB02-190D3B95E264}" destId="{CDCA0CF5-2D70-4E24-BE76-EEE300EECD95}" srcOrd="0" destOrd="0" parTransId="{CE3C2A66-A09A-4514-A2E6-3F5FF95BA963}" sibTransId="{08247B36-834F-423D-8731-56BAAE464B06}"/>
    <dgm:cxn modelId="{11BE92D2-964A-4BC9-BD4F-54C66AD08996}" srcId="{007FD821-4F7E-4E80-BB02-190D3B95E264}" destId="{FAC6F358-E4B7-4C37-9018-E6F17A8D018C}" srcOrd="2" destOrd="0" parTransId="{9F113EB9-C706-4D67-AC4A-13AED3B7CF13}" sibTransId="{919239EB-9E0A-4A77-84C7-7BBA7BBE3817}"/>
    <dgm:cxn modelId="{561D65A0-32FA-4893-B764-BB9BF3221FD1}" type="presOf" srcId="{56657F1B-67F9-4551-8FA0-92B1AA55A067}" destId="{39AF7D36-A5CD-44A8-A37D-8D6070E3A315}" srcOrd="1" destOrd="0" presId="urn:microsoft.com/office/officeart/2005/8/layout/orgChart1"/>
    <dgm:cxn modelId="{5B218F75-1D29-4533-90CE-89BDC59280AC}" type="presOf" srcId="{CDCA0CF5-2D70-4E24-BE76-EEE300EECD95}" destId="{74C62D7A-8E18-4145-9883-99D0D9C0DB4A}" srcOrd="1" destOrd="0" presId="urn:microsoft.com/office/officeart/2005/8/layout/orgChart1"/>
    <dgm:cxn modelId="{4022BCE0-870F-4E66-A956-B210E55787CE}" type="presOf" srcId="{EA9E0E8C-2929-4D69-B038-59A2CDA8A20A}" destId="{D1D20350-9BFB-4ACB-90B2-6471496C863E}" srcOrd="1" destOrd="0" presId="urn:microsoft.com/office/officeart/2005/8/layout/orgChart1"/>
    <dgm:cxn modelId="{E0B680D0-3F4E-421D-AA71-B14494DA0112}" type="presOf" srcId="{05ECBE97-69C4-462C-B997-D62F454ADA94}" destId="{F526C476-6ECF-4477-BE4B-4153763D1F89}" srcOrd="0" destOrd="0" presId="urn:microsoft.com/office/officeart/2005/8/layout/orgChart1"/>
    <dgm:cxn modelId="{14908021-5B1B-4794-98D3-BB4B268ADE98}" type="presOf" srcId="{EA9E0E8C-2929-4D69-B038-59A2CDA8A20A}" destId="{327CEE73-4A50-40EB-AF05-77DCC5344661}" srcOrd="0" destOrd="0" presId="urn:microsoft.com/office/officeart/2005/8/layout/orgChart1"/>
    <dgm:cxn modelId="{E555FEB5-8FD1-4F61-9124-B774FAD35A48}" srcId="{05ECBE97-69C4-462C-B997-D62F454ADA94}" destId="{EA9E0E8C-2929-4D69-B038-59A2CDA8A20A}" srcOrd="0" destOrd="0" parTransId="{6179FDA0-1D07-4829-8D74-1ACCA6ACC63F}" sibTransId="{8BC094DA-12FB-4868-8D47-8FCCF121EAF6}"/>
    <dgm:cxn modelId="{B7EE8A5A-AA35-4CD1-85FB-39CAC00DC323}" type="presOf" srcId="{CDCA0CF5-2D70-4E24-BE76-EEE300EECD95}" destId="{80FDA720-F8F4-4257-A012-8D0EC60A17D8}" srcOrd="0" destOrd="0" presId="urn:microsoft.com/office/officeart/2005/8/layout/orgChart1"/>
    <dgm:cxn modelId="{30815A15-287E-41E2-867C-0880701CA995}" srcId="{007FD821-4F7E-4E80-BB02-190D3B95E264}" destId="{56657F1B-67F9-4551-8FA0-92B1AA55A067}" srcOrd="3" destOrd="0" parTransId="{0F3B6480-AD6D-4ADB-897C-2005656FF858}" sibTransId="{48F14759-E463-454F-A45C-8069D51EB560}"/>
    <dgm:cxn modelId="{4045AEC5-6DA9-45CF-B246-3433962193D9}" type="presOf" srcId="{4568F89A-A34E-49D2-80E0-5F439570C086}" destId="{BE4683F1-F314-4452-9BB3-5FCCB5FF3B76}" srcOrd="1" destOrd="0" presId="urn:microsoft.com/office/officeart/2005/8/layout/orgChart1"/>
    <dgm:cxn modelId="{450852F4-6E42-4DFB-9D8C-29337494F215}" type="presParOf" srcId="{F526C476-6ECF-4477-BE4B-4153763D1F89}" destId="{F04911D2-B9A3-42FB-B70F-7D57E2E24B63}" srcOrd="0" destOrd="0" presId="urn:microsoft.com/office/officeart/2005/8/layout/orgChart1"/>
    <dgm:cxn modelId="{C710A5A5-4FD2-4CE5-8084-2C8A53C67444}" type="presParOf" srcId="{F04911D2-B9A3-42FB-B70F-7D57E2E24B63}" destId="{CE593630-4884-499E-8D8D-03359EFEF2DF}" srcOrd="0" destOrd="0" presId="urn:microsoft.com/office/officeart/2005/8/layout/orgChart1"/>
    <dgm:cxn modelId="{33AC18D7-3513-48B1-8FF3-FD7FFE25AB8E}" type="presParOf" srcId="{CE593630-4884-499E-8D8D-03359EFEF2DF}" destId="{327CEE73-4A50-40EB-AF05-77DCC5344661}" srcOrd="0" destOrd="0" presId="urn:microsoft.com/office/officeart/2005/8/layout/orgChart1"/>
    <dgm:cxn modelId="{B8DE6D4E-7AC3-404E-B4F2-2A4EEC5426F1}" type="presParOf" srcId="{CE593630-4884-499E-8D8D-03359EFEF2DF}" destId="{D1D20350-9BFB-4ACB-90B2-6471496C863E}" srcOrd="1" destOrd="0" presId="urn:microsoft.com/office/officeart/2005/8/layout/orgChart1"/>
    <dgm:cxn modelId="{104CB554-7589-47BC-A14C-3E89E39CC2FA}" type="presParOf" srcId="{F04911D2-B9A3-42FB-B70F-7D57E2E24B63}" destId="{4EDCE931-61EA-43A4-AB24-776CEEA8B3DB}" srcOrd="1" destOrd="0" presId="urn:microsoft.com/office/officeart/2005/8/layout/orgChart1"/>
    <dgm:cxn modelId="{D79941F0-E962-444F-8194-A4C24FE0388D}" type="presParOf" srcId="{F04911D2-B9A3-42FB-B70F-7D57E2E24B63}" destId="{07CD6C06-3D63-47D6-89E0-8DBC4AEA98D5}" srcOrd="2" destOrd="0" presId="urn:microsoft.com/office/officeart/2005/8/layout/orgChart1"/>
    <dgm:cxn modelId="{1BEA2AC6-73AD-41BA-A466-CE0D9F612C88}" type="presParOf" srcId="{F526C476-6ECF-4477-BE4B-4153763D1F89}" destId="{CB036B4C-5509-4268-9C36-D540C32FB6B5}" srcOrd="1" destOrd="0" presId="urn:microsoft.com/office/officeart/2005/8/layout/orgChart1"/>
    <dgm:cxn modelId="{49486393-10BD-4307-9CE9-9E533A92CBC5}" type="presParOf" srcId="{CB036B4C-5509-4268-9C36-D540C32FB6B5}" destId="{A289FFDA-5B39-4E0A-BAE2-E8C18E3CABF0}" srcOrd="0" destOrd="0" presId="urn:microsoft.com/office/officeart/2005/8/layout/orgChart1"/>
    <dgm:cxn modelId="{0739EEFD-A78F-4855-9311-1799BBB7294D}" type="presParOf" srcId="{A289FFDA-5B39-4E0A-BAE2-E8C18E3CABF0}" destId="{DC43A8A3-C87D-4A18-A615-391FBE52A77C}" srcOrd="0" destOrd="0" presId="urn:microsoft.com/office/officeart/2005/8/layout/orgChart1"/>
    <dgm:cxn modelId="{A501B5C4-4FA6-415B-848D-0A44C6846C5A}" type="presParOf" srcId="{A289FFDA-5B39-4E0A-BAE2-E8C18E3CABF0}" destId="{037F2013-D248-4187-8307-3267E818078A}" srcOrd="1" destOrd="0" presId="urn:microsoft.com/office/officeart/2005/8/layout/orgChart1"/>
    <dgm:cxn modelId="{7311EA5E-929E-424E-9CD5-D81D3CBA3BAA}" type="presParOf" srcId="{CB036B4C-5509-4268-9C36-D540C32FB6B5}" destId="{BCEA1C56-83C7-42F3-A5E8-A63F8180BF37}" srcOrd="1" destOrd="0" presId="urn:microsoft.com/office/officeart/2005/8/layout/orgChart1"/>
    <dgm:cxn modelId="{9EE08974-42B8-448F-8C88-079E8786E8DF}" type="presParOf" srcId="{BCEA1C56-83C7-42F3-A5E8-A63F8180BF37}" destId="{FA432678-C991-43DF-A4AF-2CD9E8D87D00}" srcOrd="0" destOrd="0" presId="urn:microsoft.com/office/officeart/2005/8/layout/orgChart1"/>
    <dgm:cxn modelId="{ACA98A93-63E9-4C4F-9799-7169437E1928}" type="presParOf" srcId="{BCEA1C56-83C7-42F3-A5E8-A63F8180BF37}" destId="{2AB8EFFD-C65D-48A2-81E4-5B501EE3CF94}" srcOrd="1" destOrd="0" presId="urn:microsoft.com/office/officeart/2005/8/layout/orgChart1"/>
    <dgm:cxn modelId="{7CBA1121-8CC1-43F3-9668-37F1193B7BFF}" type="presParOf" srcId="{2AB8EFFD-C65D-48A2-81E4-5B501EE3CF94}" destId="{0062498D-C403-449F-8C67-678472F2E84D}" srcOrd="0" destOrd="0" presId="urn:microsoft.com/office/officeart/2005/8/layout/orgChart1"/>
    <dgm:cxn modelId="{3B72742B-8579-4B31-B814-6C8A689B4478}" type="presParOf" srcId="{0062498D-C403-449F-8C67-678472F2E84D}" destId="{80FDA720-F8F4-4257-A012-8D0EC60A17D8}" srcOrd="0" destOrd="0" presId="urn:microsoft.com/office/officeart/2005/8/layout/orgChart1"/>
    <dgm:cxn modelId="{CE3496F0-43D4-4E29-A43A-B26FB484D897}" type="presParOf" srcId="{0062498D-C403-449F-8C67-678472F2E84D}" destId="{74C62D7A-8E18-4145-9883-99D0D9C0DB4A}" srcOrd="1" destOrd="0" presId="urn:microsoft.com/office/officeart/2005/8/layout/orgChart1"/>
    <dgm:cxn modelId="{6D38CD5A-2E03-43FA-B07C-4659561F8F6A}" type="presParOf" srcId="{2AB8EFFD-C65D-48A2-81E4-5B501EE3CF94}" destId="{E1948B7B-024A-46C5-B2D5-DB75C86B09D0}" srcOrd="1" destOrd="0" presId="urn:microsoft.com/office/officeart/2005/8/layout/orgChart1"/>
    <dgm:cxn modelId="{D96E6AAD-3BED-431F-9CEF-6130429CA15D}" type="presParOf" srcId="{2AB8EFFD-C65D-48A2-81E4-5B501EE3CF94}" destId="{3CE737EB-AAA4-4F7B-BCB3-F995B63DB94F}" srcOrd="2" destOrd="0" presId="urn:microsoft.com/office/officeart/2005/8/layout/orgChart1"/>
    <dgm:cxn modelId="{7962DF56-66DA-4108-A54D-9D7A2CA95C77}" type="presParOf" srcId="{BCEA1C56-83C7-42F3-A5E8-A63F8180BF37}" destId="{98FF10D5-B69A-4DD3-AA84-EA55D9E789AD}" srcOrd="2" destOrd="0" presId="urn:microsoft.com/office/officeart/2005/8/layout/orgChart1"/>
    <dgm:cxn modelId="{F3F11E08-094E-493D-A6B5-E74BA0F86A15}" type="presParOf" srcId="{BCEA1C56-83C7-42F3-A5E8-A63F8180BF37}" destId="{45FC3FEF-57F0-4841-9B2E-886E2D03507F}" srcOrd="3" destOrd="0" presId="urn:microsoft.com/office/officeart/2005/8/layout/orgChart1"/>
    <dgm:cxn modelId="{028AE9CF-3BF4-45E8-8573-1C2277B36F35}" type="presParOf" srcId="{45FC3FEF-57F0-4841-9B2E-886E2D03507F}" destId="{396B6427-7D9E-4444-AB32-81DA9F5ACBEB}" srcOrd="0" destOrd="0" presId="urn:microsoft.com/office/officeart/2005/8/layout/orgChart1"/>
    <dgm:cxn modelId="{BEEABBEF-E2CC-4198-A2C1-D201EBAA5CE1}" type="presParOf" srcId="{396B6427-7D9E-4444-AB32-81DA9F5ACBEB}" destId="{8A2AE8F2-010A-491B-A949-8CB4144C45E3}" srcOrd="0" destOrd="0" presId="urn:microsoft.com/office/officeart/2005/8/layout/orgChart1"/>
    <dgm:cxn modelId="{D1F4F977-4248-42A8-BA83-AA638739A7D2}" type="presParOf" srcId="{396B6427-7D9E-4444-AB32-81DA9F5ACBEB}" destId="{BE4683F1-F314-4452-9BB3-5FCCB5FF3B76}" srcOrd="1" destOrd="0" presId="urn:microsoft.com/office/officeart/2005/8/layout/orgChart1"/>
    <dgm:cxn modelId="{6FCE7791-BA38-426C-AE9F-0D7A759492D9}" type="presParOf" srcId="{45FC3FEF-57F0-4841-9B2E-886E2D03507F}" destId="{A72CF4EE-516F-4B7A-BA13-222CF5A87D86}" srcOrd="1" destOrd="0" presId="urn:microsoft.com/office/officeart/2005/8/layout/orgChart1"/>
    <dgm:cxn modelId="{D8A7A5CA-4B54-4C11-B13E-80C9F86CB4C4}" type="presParOf" srcId="{45FC3FEF-57F0-4841-9B2E-886E2D03507F}" destId="{3CF07872-8B7F-41E4-A5F1-A92675336A83}" srcOrd="2" destOrd="0" presId="urn:microsoft.com/office/officeart/2005/8/layout/orgChart1"/>
    <dgm:cxn modelId="{5A4E438A-DFB8-4E42-A7BB-9767595CE9DB}" type="presParOf" srcId="{BCEA1C56-83C7-42F3-A5E8-A63F8180BF37}" destId="{989A3C17-F01B-4F5C-BDF4-F2F32B80BC7F}" srcOrd="4" destOrd="0" presId="urn:microsoft.com/office/officeart/2005/8/layout/orgChart1"/>
    <dgm:cxn modelId="{1FEBAFA7-C9EF-4356-94B5-090DBB76E05D}" type="presParOf" srcId="{BCEA1C56-83C7-42F3-A5E8-A63F8180BF37}" destId="{2CE5E9AC-371F-4ABE-848F-8387303A2C54}" srcOrd="5" destOrd="0" presId="urn:microsoft.com/office/officeart/2005/8/layout/orgChart1"/>
    <dgm:cxn modelId="{B198ADFA-2382-42AB-ADEB-941A88FC06A0}" type="presParOf" srcId="{2CE5E9AC-371F-4ABE-848F-8387303A2C54}" destId="{AB026645-FD3C-4B76-9780-8F559F8F1D4D}" srcOrd="0" destOrd="0" presId="urn:microsoft.com/office/officeart/2005/8/layout/orgChart1"/>
    <dgm:cxn modelId="{80126745-3381-4C8C-9F13-EB1BDFECAF8B}" type="presParOf" srcId="{AB026645-FD3C-4B76-9780-8F559F8F1D4D}" destId="{97DA77C2-87A8-4BC2-B42F-84F1326B3EFC}" srcOrd="0" destOrd="0" presId="urn:microsoft.com/office/officeart/2005/8/layout/orgChart1"/>
    <dgm:cxn modelId="{C10C2903-30B1-4B20-AF2E-1E9F6167252F}" type="presParOf" srcId="{AB026645-FD3C-4B76-9780-8F559F8F1D4D}" destId="{09F232E3-9E8B-482F-A85B-3BA3B2AE9E17}" srcOrd="1" destOrd="0" presId="urn:microsoft.com/office/officeart/2005/8/layout/orgChart1"/>
    <dgm:cxn modelId="{FA6AE3DD-DAA1-44A7-8E04-0D7B81E33087}" type="presParOf" srcId="{2CE5E9AC-371F-4ABE-848F-8387303A2C54}" destId="{F7A2EBE4-15F8-4CF0-AFF8-64FE45218501}" srcOrd="1" destOrd="0" presId="urn:microsoft.com/office/officeart/2005/8/layout/orgChart1"/>
    <dgm:cxn modelId="{D46A89A4-2D4E-4861-9744-6CFC75915AE7}" type="presParOf" srcId="{2CE5E9AC-371F-4ABE-848F-8387303A2C54}" destId="{2CEB55FD-1263-4366-9B42-C8AD6986DEAC}" srcOrd="2" destOrd="0" presId="urn:microsoft.com/office/officeart/2005/8/layout/orgChart1"/>
    <dgm:cxn modelId="{34548CCB-5B33-4B66-9F9C-F67B071AC1DD}" type="presParOf" srcId="{BCEA1C56-83C7-42F3-A5E8-A63F8180BF37}" destId="{A0B81078-716B-44B9-AB48-B137533D8A76}" srcOrd="6" destOrd="0" presId="urn:microsoft.com/office/officeart/2005/8/layout/orgChart1"/>
    <dgm:cxn modelId="{FDB484AE-6952-4421-83DE-148B7B199C7F}" type="presParOf" srcId="{BCEA1C56-83C7-42F3-A5E8-A63F8180BF37}" destId="{3B466F4A-922E-4E46-861F-B6C399B25FA5}" srcOrd="7" destOrd="0" presId="urn:microsoft.com/office/officeart/2005/8/layout/orgChart1"/>
    <dgm:cxn modelId="{B3677990-AB5A-4672-B73A-80ABCE6C1BBD}" type="presParOf" srcId="{3B466F4A-922E-4E46-861F-B6C399B25FA5}" destId="{1AD91BC5-50D7-4D30-9339-675C75F470B6}" srcOrd="0" destOrd="0" presId="urn:microsoft.com/office/officeart/2005/8/layout/orgChart1"/>
    <dgm:cxn modelId="{B230AFCF-DB6C-4060-B7EB-461ED7F7BBCD}" type="presParOf" srcId="{1AD91BC5-50D7-4D30-9339-675C75F470B6}" destId="{D285DB0A-938B-413D-ABBF-3D9EAD00C8AC}" srcOrd="0" destOrd="0" presId="urn:microsoft.com/office/officeart/2005/8/layout/orgChart1"/>
    <dgm:cxn modelId="{5529220C-C894-4235-99C0-B30FE04B8802}" type="presParOf" srcId="{1AD91BC5-50D7-4D30-9339-675C75F470B6}" destId="{39AF7D36-A5CD-44A8-A37D-8D6070E3A315}" srcOrd="1" destOrd="0" presId="urn:microsoft.com/office/officeart/2005/8/layout/orgChart1"/>
    <dgm:cxn modelId="{CEB3A0C1-B67E-40F1-B9CC-CA194B8CF6B8}" type="presParOf" srcId="{3B466F4A-922E-4E46-861F-B6C399B25FA5}" destId="{D5AA2493-F54D-417D-A520-08C905712465}" srcOrd="1" destOrd="0" presId="urn:microsoft.com/office/officeart/2005/8/layout/orgChart1"/>
    <dgm:cxn modelId="{127BC288-43C7-4D97-B08F-F609AF03822B}" type="presParOf" srcId="{3B466F4A-922E-4E46-861F-B6C399B25FA5}" destId="{013123A8-FF6A-432C-BFD1-9D9FE8E68742}" srcOrd="2" destOrd="0" presId="urn:microsoft.com/office/officeart/2005/8/layout/orgChart1"/>
    <dgm:cxn modelId="{0EDDBFDC-6D68-4BBD-801D-6CB5816D6E46}" type="presParOf" srcId="{CB036B4C-5509-4268-9C36-D540C32FB6B5}" destId="{0D6B98AB-461D-4F11-AF73-926306580F9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B7961-4F0D-4EF3-958C-3E63C9B4C92B}">
      <dsp:nvSpPr>
        <dsp:cNvPr id="0" name=""/>
        <dsp:cNvSpPr/>
      </dsp:nvSpPr>
      <dsp:spPr>
        <a:xfrm rot="5400000">
          <a:off x="-213759" y="215693"/>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500706"/>
        <a:ext cx="997546" cy="427520"/>
      </dsp:txXfrm>
    </dsp:sp>
    <dsp:sp modelId="{BA04D8BA-032A-4515-84FF-4E43781A6BD0}">
      <dsp:nvSpPr>
        <dsp:cNvPr id="0" name=""/>
        <dsp:cNvSpPr/>
      </dsp:nvSpPr>
      <dsp:spPr>
        <a:xfrm rot="5400000">
          <a:off x="3524616" y="-2525136"/>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アイデアの拡張</a:t>
          </a:r>
          <a:endParaRPr kumimoji="1" lang="ja-JP" altLang="en-US" sz="5100" kern="1200" dirty="0"/>
        </a:p>
      </dsp:txBody>
      <dsp:txXfrm rot="-5400000">
        <a:off x="997546" y="47152"/>
        <a:ext cx="5935215" cy="835857"/>
      </dsp:txXfrm>
    </dsp:sp>
    <dsp:sp modelId="{F7FAD492-3923-4720-9D11-FBF23046DF47}">
      <dsp:nvSpPr>
        <dsp:cNvPr id="0" name=""/>
        <dsp:cNvSpPr/>
      </dsp:nvSpPr>
      <dsp:spPr>
        <a:xfrm rot="5400000">
          <a:off x="-213759" y="1444326"/>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1729339"/>
        <a:ext cx="997546" cy="427520"/>
      </dsp:txXfrm>
    </dsp:sp>
    <dsp:sp modelId="{4FBD3DD4-B471-48A1-801F-02DC54889E2D}">
      <dsp:nvSpPr>
        <dsp:cNvPr id="0" name=""/>
        <dsp:cNvSpPr/>
      </dsp:nvSpPr>
      <dsp:spPr>
        <a:xfrm rot="5400000">
          <a:off x="3524616" y="-1296503"/>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アイデアの整理</a:t>
          </a:r>
          <a:endParaRPr kumimoji="1" lang="ja-JP" altLang="en-US" sz="5100" kern="1200" dirty="0"/>
        </a:p>
      </dsp:txBody>
      <dsp:txXfrm rot="-5400000">
        <a:off x="997546" y="1275785"/>
        <a:ext cx="5935215" cy="835857"/>
      </dsp:txXfrm>
    </dsp:sp>
    <dsp:sp modelId="{7E463FC9-3DF1-4479-A792-2E1B7A455198}">
      <dsp:nvSpPr>
        <dsp:cNvPr id="0" name=""/>
        <dsp:cNvSpPr/>
      </dsp:nvSpPr>
      <dsp:spPr>
        <a:xfrm rot="5400000">
          <a:off x="-213759" y="2672959"/>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2957972"/>
        <a:ext cx="997546" cy="427520"/>
      </dsp:txXfrm>
    </dsp:sp>
    <dsp:sp modelId="{D90F4E74-E731-4F17-A945-C7F33439E06D}">
      <dsp:nvSpPr>
        <dsp:cNvPr id="0" name=""/>
        <dsp:cNvSpPr/>
      </dsp:nvSpPr>
      <dsp:spPr>
        <a:xfrm rot="5400000">
          <a:off x="3524616" y="-67870"/>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アイデアの共有</a:t>
          </a:r>
          <a:endParaRPr kumimoji="1" lang="ja-JP" altLang="en-US" sz="5100" kern="1200" dirty="0"/>
        </a:p>
      </dsp:txBody>
      <dsp:txXfrm rot="-5400000">
        <a:off x="997546" y="2504418"/>
        <a:ext cx="5935215" cy="83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1078-716B-44B9-AB48-B137533D8A76}">
      <dsp:nvSpPr>
        <dsp:cNvPr id="0" name=""/>
        <dsp:cNvSpPr/>
      </dsp:nvSpPr>
      <dsp:spPr>
        <a:xfrm>
          <a:off x="4390022" y="1424186"/>
          <a:ext cx="3387894" cy="391987"/>
        </a:xfrm>
        <a:custGeom>
          <a:avLst/>
          <a:gdLst/>
          <a:ahLst/>
          <a:cxnLst/>
          <a:rect l="0" t="0" r="0" b="0"/>
          <a:pathLst>
            <a:path>
              <a:moveTo>
                <a:pt x="0" y="0"/>
              </a:moveTo>
              <a:lnTo>
                <a:pt x="0" y="195993"/>
              </a:lnTo>
              <a:lnTo>
                <a:pt x="3387894" y="195993"/>
              </a:lnTo>
              <a:lnTo>
                <a:pt x="3387894" y="39198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989A3C17-F01B-4F5C-BDF4-F2F32B80BC7F}">
      <dsp:nvSpPr>
        <dsp:cNvPr id="0" name=""/>
        <dsp:cNvSpPr/>
      </dsp:nvSpPr>
      <dsp:spPr>
        <a:xfrm>
          <a:off x="4390022" y="1424186"/>
          <a:ext cx="1129298" cy="391987"/>
        </a:xfrm>
        <a:custGeom>
          <a:avLst/>
          <a:gdLst/>
          <a:ahLst/>
          <a:cxnLst/>
          <a:rect l="0" t="0" r="0" b="0"/>
          <a:pathLst>
            <a:path>
              <a:moveTo>
                <a:pt x="0" y="0"/>
              </a:moveTo>
              <a:lnTo>
                <a:pt x="0" y="195993"/>
              </a:lnTo>
              <a:lnTo>
                <a:pt x="1129298" y="195993"/>
              </a:lnTo>
              <a:lnTo>
                <a:pt x="1129298" y="39198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98FF10D5-B69A-4DD3-AA84-EA55D9E789AD}">
      <dsp:nvSpPr>
        <dsp:cNvPr id="0" name=""/>
        <dsp:cNvSpPr/>
      </dsp:nvSpPr>
      <dsp:spPr>
        <a:xfrm>
          <a:off x="3260724" y="1424186"/>
          <a:ext cx="1129298" cy="391987"/>
        </a:xfrm>
        <a:custGeom>
          <a:avLst/>
          <a:gdLst/>
          <a:ahLst/>
          <a:cxnLst/>
          <a:rect l="0" t="0" r="0" b="0"/>
          <a:pathLst>
            <a:path>
              <a:moveTo>
                <a:pt x="1129298" y="0"/>
              </a:moveTo>
              <a:lnTo>
                <a:pt x="1129298" y="195993"/>
              </a:lnTo>
              <a:lnTo>
                <a:pt x="0" y="195993"/>
              </a:lnTo>
              <a:lnTo>
                <a:pt x="0" y="39198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FA432678-C991-43DF-A4AF-2CD9E8D87D00}">
      <dsp:nvSpPr>
        <dsp:cNvPr id="0" name=""/>
        <dsp:cNvSpPr/>
      </dsp:nvSpPr>
      <dsp:spPr>
        <a:xfrm>
          <a:off x="1002127" y="1424186"/>
          <a:ext cx="3387894" cy="391987"/>
        </a:xfrm>
        <a:custGeom>
          <a:avLst/>
          <a:gdLst/>
          <a:ahLst/>
          <a:cxnLst/>
          <a:rect l="0" t="0" r="0" b="0"/>
          <a:pathLst>
            <a:path>
              <a:moveTo>
                <a:pt x="3387894" y="0"/>
              </a:moveTo>
              <a:lnTo>
                <a:pt x="3387894" y="195993"/>
              </a:lnTo>
              <a:lnTo>
                <a:pt x="0" y="195993"/>
              </a:lnTo>
              <a:lnTo>
                <a:pt x="0" y="39198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27CEE73-4A50-40EB-AF05-77DCC5344661}">
      <dsp:nvSpPr>
        <dsp:cNvPr id="0" name=""/>
        <dsp:cNvSpPr/>
      </dsp:nvSpPr>
      <dsp:spPr>
        <a:xfrm>
          <a:off x="72005" y="0"/>
          <a:ext cx="285230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t>意義・目的</a:t>
          </a:r>
          <a:endParaRPr kumimoji="1" lang="ja-JP" altLang="en-US" sz="3500" kern="1200" dirty="0"/>
        </a:p>
      </dsp:txBody>
      <dsp:txXfrm>
        <a:off x="72005" y="0"/>
        <a:ext cx="2852308" cy="933304"/>
      </dsp:txXfrm>
    </dsp:sp>
    <dsp:sp modelId="{DC43A8A3-C87D-4A18-A615-391FBE52A77C}">
      <dsp:nvSpPr>
        <dsp:cNvPr id="0" name=""/>
        <dsp:cNvSpPr/>
      </dsp:nvSpPr>
      <dsp:spPr>
        <a:xfrm>
          <a:off x="3246043" y="490881"/>
          <a:ext cx="228795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t>クラス企画</a:t>
          </a:r>
          <a:endParaRPr kumimoji="1" lang="ja-JP" altLang="en-US" sz="3500" kern="1200" dirty="0"/>
        </a:p>
      </dsp:txBody>
      <dsp:txXfrm>
        <a:off x="3246043" y="490881"/>
        <a:ext cx="2287958" cy="933304"/>
      </dsp:txXfrm>
    </dsp:sp>
    <dsp:sp modelId="{80FDA720-F8F4-4257-A012-8D0EC60A17D8}">
      <dsp:nvSpPr>
        <dsp:cNvPr id="0" name=""/>
        <dsp:cNvSpPr/>
      </dsp:nvSpPr>
      <dsp:spPr>
        <a:xfrm>
          <a:off x="68823" y="1816173"/>
          <a:ext cx="186660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一般催し物</a:t>
          </a:r>
          <a:endParaRPr kumimoji="1" lang="ja-JP" altLang="en-US" sz="2800" kern="1200" dirty="0"/>
        </a:p>
      </dsp:txBody>
      <dsp:txXfrm>
        <a:off x="68823" y="1816173"/>
        <a:ext cx="1866608" cy="933304"/>
      </dsp:txXfrm>
    </dsp:sp>
    <dsp:sp modelId="{8A2AE8F2-010A-491B-A949-8CB4144C45E3}">
      <dsp:nvSpPr>
        <dsp:cNvPr id="0" name=""/>
        <dsp:cNvSpPr/>
      </dsp:nvSpPr>
      <dsp:spPr>
        <a:xfrm>
          <a:off x="2327419" y="1816173"/>
          <a:ext cx="186660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講堂催し物</a:t>
          </a:r>
          <a:endParaRPr kumimoji="1" lang="ja-JP" altLang="en-US" sz="2800" kern="1200" dirty="0"/>
        </a:p>
      </dsp:txBody>
      <dsp:txXfrm>
        <a:off x="2327419" y="1816173"/>
        <a:ext cx="1866608" cy="933304"/>
      </dsp:txXfrm>
    </dsp:sp>
    <dsp:sp modelId="{97DA77C2-87A8-4BC2-B42F-84F1326B3EFC}">
      <dsp:nvSpPr>
        <dsp:cNvPr id="0" name=""/>
        <dsp:cNvSpPr/>
      </dsp:nvSpPr>
      <dsp:spPr>
        <a:xfrm>
          <a:off x="4586016" y="1816173"/>
          <a:ext cx="186660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中庭催し物</a:t>
          </a:r>
          <a:endParaRPr kumimoji="1" lang="ja-JP" altLang="en-US" sz="2800" kern="1200" dirty="0"/>
        </a:p>
      </dsp:txBody>
      <dsp:txXfrm>
        <a:off x="4586016" y="1816173"/>
        <a:ext cx="1866608" cy="933304"/>
      </dsp:txXfrm>
    </dsp:sp>
    <dsp:sp modelId="{D285DB0A-938B-413D-ABBF-3D9EAD00C8AC}">
      <dsp:nvSpPr>
        <dsp:cNvPr id="0" name=""/>
        <dsp:cNvSpPr/>
      </dsp:nvSpPr>
      <dsp:spPr>
        <a:xfrm>
          <a:off x="6844612" y="1816173"/>
          <a:ext cx="1866608" cy="9333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模擬店</a:t>
          </a:r>
          <a:endParaRPr kumimoji="1" lang="ja-JP" altLang="en-US" sz="3200" kern="1200" dirty="0"/>
        </a:p>
      </dsp:txBody>
      <dsp:txXfrm>
        <a:off x="6844612" y="1816173"/>
        <a:ext cx="1866608" cy="9333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30054D52-586A-461B-8998-EDC02ECAE43F}" type="slidenum">
              <a:rPr lang="ja-JP" altLang="en-US"/>
              <a:pPr/>
              <a:t>‹#›</a:t>
            </a:fld>
            <a:endParaRPr lang="en-US" altLang="ja-JP"/>
          </a:p>
        </p:txBody>
      </p:sp>
    </p:spTree>
    <p:extLst>
      <p:ext uri="{BB962C8B-B14F-4D97-AF65-F5344CB8AC3E}">
        <p14:creationId xmlns:p14="http://schemas.microsoft.com/office/powerpoint/2010/main" val="158981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57413"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ftr" sz="quarter" idx="4"/>
          </p:nvPr>
        </p:nvSpPr>
        <p:spPr bwMode="auto">
          <a:xfrm>
            <a:off x="0"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57413"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5A512B32-D02A-449D-B31A-E1DBFFE633F9}" type="slidenum">
              <a:rPr lang="ja-JP" altLang="en-US"/>
              <a:pPr/>
              <a:t>‹#›</a:t>
            </a:fld>
            <a:endParaRPr lang="en-US" altLang="ja-JP"/>
          </a:p>
        </p:txBody>
      </p:sp>
    </p:spTree>
    <p:extLst>
      <p:ext uri="{BB962C8B-B14F-4D97-AF65-F5344CB8AC3E}">
        <p14:creationId xmlns:p14="http://schemas.microsoft.com/office/powerpoint/2010/main" val="133194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1BBF1-8101-46CC-AE70-9461C1B1A0F4}" type="slidenum">
              <a:rPr lang="ja-JP" altLang="en-US"/>
              <a:pPr/>
              <a:t>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smtClean="0"/>
              <a:t>【</a:t>
            </a:r>
            <a:r>
              <a:rPr kumimoji="1" lang="ja-JP" altLang="en-US" dirty="0" smtClean="0"/>
              <a:t>根拠がある</a:t>
            </a:r>
            <a:r>
              <a:rPr kumimoji="1" lang="en-US" altLang="ja-JP" dirty="0" smtClean="0"/>
              <a:t>】</a:t>
            </a:r>
            <a:r>
              <a:rPr kumimoji="1" lang="ja-JP" altLang="en-US" dirty="0" smtClean="0"/>
              <a:t>＝</a:t>
            </a:r>
            <a:r>
              <a:rPr kumimoji="1" lang="en-US" altLang="ja-JP" dirty="0" smtClean="0"/>
              <a:t>【</a:t>
            </a:r>
            <a:r>
              <a:rPr kumimoji="1" lang="ja-JP" altLang="en-US" dirty="0" smtClean="0"/>
              <a:t>実現可能性が高い</a:t>
            </a:r>
            <a:r>
              <a:rPr kumimoji="1" lang="en-US" altLang="ja-JP" dirty="0" smtClean="0"/>
              <a:t>】</a:t>
            </a:r>
            <a:r>
              <a:rPr kumimoji="1" lang="ja-JP" altLang="en-US" dirty="0" smtClean="0"/>
              <a:t>ものにするために、文化祭のルールを知る必要があります。例年なら、すでに完成していますが、今年は遅れています。</a:t>
            </a:r>
            <a:endParaRPr kumimoji="1" lang="en-US" altLang="ja-JP" dirty="0" smtClean="0"/>
          </a:p>
          <a:p>
            <a:r>
              <a:rPr kumimoji="1" lang="ja-JP" altLang="en-US" dirty="0" smtClean="0"/>
              <a:t>文化祭に関するルールは以下の</a:t>
            </a:r>
            <a:r>
              <a:rPr kumimoji="1" lang="en-US" altLang="ja-JP" dirty="0" smtClean="0"/>
              <a:t>4</a:t>
            </a:r>
            <a:r>
              <a:rPr kumimoji="1" lang="ja-JP" altLang="en-US" dirty="0" smtClean="0"/>
              <a:t>点があります。このような規定をクリアできるアイデアを精査し、実現可能性を高めて下さい。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11</a:t>
            </a:fld>
            <a:endParaRPr lang="en-US" altLang="ja-JP"/>
          </a:p>
        </p:txBody>
      </p:sp>
    </p:spTree>
    <p:extLst>
      <p:ext uri="{BB962C8B-B14F-4D97-AF65-F5344CB8AC3E}">
        <p14:creationId xmlns:p14="http://schemas.microsoft.com/office/powerpoint/2010/main" val="36481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拡張したアイデアを整理します。マインドマップは連想ゲーム的でしたが、</a:t>
            </a:r>
            <a:r>
              <a:rPr kumimoji="1" lang="en-US" altLang="ja-JP" dirty="0" smtClean="0"/>
              <a:t>KJ</a:t>
            </a:r>
            <a:r>
              <a:rPr kumimoji="1" lang="ja-JP" altLang="en-US" dirty="0" smtClean="0"/>
              <a:t>法でアイデアの本質分けを行い、具体的なアイデアを作り上げましょう。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12</a:t>
            </a:fld>
            <a:endParaRPr lang="en-US" altLang="ja-JP"/>
          </a:p>
        </p:txBody>
      </p:sp>
    </p:spTree>
    <p:extLst>
      <p:ext uri="{BB962C8B-B14F-4D97-AF65-F5344CB8AC3E}">
        <p14:creationId xmlns:p14="http://schemas.microsoft.com/office/powerpoint/2010/main" val="135928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エビデンスとは、正確には</a:t>
            </a:r>
            <a:r>
              <a:rPr kumimoji="1" lang="en-US" altLang="ja-JP" dirty="0" smtClean="0"/>
              <a:t>【</a:t>
            </a:r>
            <a:r>
              <a:rPr kumimoji="1" lang="ja-JP" altLang="en-US" dirty="0" smtClean="0"/>
              <a:t>根拠があり、科学的価値が高い</a:t>
            </a:r>
            <a:r>
              <a:rPr kumimoji="1" lang="en-US" altLang="ja-JP" dirty="0" smtClean="0"/>
              <a:t>】</a:t>
            </a:r>
            <a:r>
              <a:rPr kumimoji="1" lang="ja-JP" altLang="en-US" dirty="0" smtClean="0"/>
              <a:t>こと</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13</a:t>
            </a:fld>
            <a:endParaRPr lang="en-US" altLang="ja-JP"/>
          </a:p>
        </p:txBody>
      </p:sp>
    </p:spTree>
    <p:extLst>
      <p:ext uri="{BB962C8B-B14F-4D97-AF65-F5344CB8AC3E}">
        <p14:creationId xmlns:p14="http://schemas.microsoft.com/office/powerpoint/2010/main" val="34370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a:t>
            </a:r>
            <a:r>
              <a:rPr kumimoji="1" lang="ja-JP" altLang="en-US" dirty="0" smtClean="0"/>
              <a:t>は</a:t>
            </a:r>
            <a:r>
              <a:rPr kumimoji="1" lang="en-US" altLang="ja-JP" dirty="0" smtClean="0"/>
              <a:t>【</a:t>
            </a:r>
            <a:r>
              <a:rPr kumimoji="1" lang="ja-JP" altLang="en-US" dirty="0" smtClean="0"/>
              <a:t>創造性</a:t>
            </a:r>
            <a:r>
              <a:rPr kumimoji="1" lang="en-US" altLang="ja-JP" dirty="0" smtClean="0"/>
              <a:t>】</a:t>
            </a:r>
            <a:r>
              <a:rPr kumimoji="1" lang="ja-JP" altLang="en-US" dirty="0" smtClean="0"/>
              <a:t>と</a:t>
            </a:r>
            <a:r>
              <a:rPr kumimoji="1" lang="en-US" altLang="ja-JP" dirty="0" smtClean="0"/>
              <a:t>【</a:t>
            </a:r>
            <a:r>
              <a:rPr kumimoji="1" lang="ja-JP" altLang="en-US" dirty="0" smtClean="0"/>
              <a:t>行事としての意義</a:t>
            </a:r>
            <a:r>
              <a:rPr kumimoji="1" lang="en-US" altLang="ja-JP" dirty="0" smtClean="0"/>
              <a:t>】</a:t>
            </a:r>
            <a:r>
              <a:rPr kumimoji="1" lang="ja-JP" altLang="en-US" dirty="0" smtClean="0"/>
              <a:t>を軸と</a:t>
            </a:r>
            <a:r>
              <a:rPr kumimoji="1" lang="ja-JP" altLang="en-US" dirty="0" smtClean="0"/>
              <a:t>し、エビデンスが高い企画になるにはどのような工夫が必要かを考えてください。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14</a:t>
            </a:fld>
            <a:endParaRPr lang="en-US" altLang="ja-JP"/>
          </a:p>
        </p:txBody>
      </p:sp>
    </p:spTree>
    <p:extLst>
      <p:ext uri="{BB962C8B-B14F-4D97-AF65-F5344CB8AC3E}">
        <p14:creationId xmlns:p14="http://schemas.microsoft.com/office/powerpoint/2010/main" val="366842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実習方法です。</a:t>
            </a:r>
            <a:endParaRPr kumimoji="1" lang="en-US" altLang="ja-JP" dirty="0" smtClean="0"/>
          </a:p>
          <a:p>
            <a:r>
              <a:rPr kumimoji="1" lang="ja-JP" altLang="en-US" dirty="0" smtClean="0"/>
              <a:t>まず、</a:t>
            </a:r>
            <a:r>
              <a:rPr kumimoji="1" lang="ja-JP" altLang="en-US" dirty="0" smtClean="0"/>
              <a:t>司会役を</a:t>
            </a:r>
            <a:r>
              <a:rPr kumimoji="1" lang="ja-JP" altLang="en-US" dirty="0" smtClean="0"/>
              <a:t>決めます。</a:t>
            </a:r>
            <a:endParaRPr kumimoji="1" lang="en-US" altLang="ja-JP" dirty="0" smtClean="0"/>
          </a:p>
          <a:p>
            <a:r>
              <a:rPr kumimoji="1" lang="ja-JP" altLang="en-US" dirty="0" smtClean="0"/>
              <a:t>次に、文化祭の目的について議論してください。文化祭が果たす役割は？文化祭の成功とは何なのか？議論してみてください。</a:t>
            </a:r>
            <a:endParaRPr kumimoji="1" lang="en-US" altLang="ja-JP" dirty="0" smtClean="0"/>
          </a:p>
          <a:p>
            <a:r>
              <a:rPr kumimoji="1" lang="ja-JP" altLang="en-US" dirty="0" smtClean="0"/>
              <a:t>続いて、クラス企画の位置づけについてクリティカルシンキングの議論してください。クラス企画は準備・当日・終了後に何を残すべき行事であるべきなのか、を議論しましょう。</a:t>
            </a:r>
            <a:endParaRPr kumimoji="1" lang="en-US" altLang="ja-JP" dirty="0" smtClean="0"/>
          </a:p>
          <a:p>
            <a:r>
              <a:rPr kumimoji="1" lang="ja-JP" altLang="en-US" dirty="0" smtClean="0"/>
              <a:t>ここまでできると、やっと文化祭における自クラスの企画を具体的に決めていきましょう。</a:t>
            </a:r>
            <a:r>
              <a:rPr kumimoji="1" lang="en-US" altLang="ja-JP" dirty="0" smtClean="0"/>
              <a:t>KJ</a:t>
            </a:r>
            <a:r>
              <a:rPr kumimoji="1" lang="ja-JP" altLang="en-US" dirty="0" smtClean="0"/>
              <a:t>法で分けたどの部門のアイデアがクラス企画に合うのか、具体的に何をするのか、意図することや理由、規定に関するハードルに抵触しないかも考えてください。</a:t>
            </a:r>
            <a:endParaRPr kumimoji="1" lang="en-US" altLang="ja-JP" dirty="0" smtClean="0"/>
          </a:p>
          <a:p>
            <a:r>
              <a:rPr kumimoji="1" lang="ja-JP" altLang="en-US" dirty="0" smtClean="0"/>
              <a:t>最後に、クラス企画として、エビデンスを高めるために、どのようなことができるかを議論してください。高津らしさやどこでもやっていることではなく、新規性をどのように持たせるかを議論してください。</a:t>
            </a:r>
            <a:endParaRPr kumimoji="1" lang="en-US" altLang="ja-JP" dirty="0" smtClean="0"/>
          </a:p>
          <a:p>
            <a:r>
              <a:rPr kumimoji="1" lang="ja-JP" altLang="en-US" dirty="0" smtClean="0"/>
              <a:t>時間が短いですが、司会進行役を中心に活発な議論をしてください。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15</a:t>
            </a:fld>
            <a:endParaRPr lang="en-US" altLang="ja-JP"/>
          </a:p>
        </p:txBody>
      </p:sp>
    </p:spTree>
    <p:extLst>
      <p:ext uri="{BB962C8B-B14F-4D97-AF65-F5344CB8AC3E}">
        <p14:creationId xmlns:p14="http://schemas.microsoft.com/office/powerpoint/2010/main" val="429423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企画書は、他人に自分の考えを正確に、明確に、意図や考えを反映させながら伝える方法です。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16</a:t>
            </a:fld>
            <a:endParaRPr lang="en-US" altLang="ja-JP"/>
          </a:p>
        </p:txBody>
      </p:sp>
    </p:spTree>
    <p:extLst>
      <p:ext uri="{BB962C8B-B14F-4D97-AF65-F5344CB8AC3E}">
        <p14:creationId xmlns:p14="http://schemas.microsoft.com/office/powerpoint/2010/main" val="9235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企画書を作成しましょう。</a:t>
            </a:r>
            <a:endParaRPr kumimoji="1" lang="en-US" altLang="ja-JP" dirty="0" smtClean="0"/>
          </a:p>
          <a:p>
            <a:r>
              <a:rPr kumimoji="1" lang="ja-JP" altLang="en-US" dirty="0" smtClean="0"/>
              <a:t>企画書のフォーマットがあるので、班ごとに確認しながら書き込んでください。</a:t>
            </a:r>
            <a:endParaRPr kumimoji="1" lang="en-US" altLang="ja-JP" dirty="0" smtClean="0"/>
          </a:p>
          <a:p>
            <a:r>
              <a:rPr kumimoji="1" lang="ja-JP" altLang="en-US" smtClean="0"/>
              <a:t>次回、班を解体し、他班へ発表してもらいます。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17</a:t>
            </a:fld>
            <a:endParaRPr lang="en-US" altLang="ja-JP"/>
          </a:p>
        </p:txBody>
      </p:sp>
    </p:spTree>
    <p:extLst>
      <p:ext uri="{BB962C8B-B14F-4D97-AF65-F5344CB8AC3E}">
        <p14:creationId xmlns:p14="http://schemas.microsoft.com/office/powerpoint/2010/main" val="284107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18</a:t>
            </a:fld>
            <a:endParaRPr lang="en-US" altLang="ja-JP"/>
          </a:p>
        </p:txBody>
      </p:sp>
    </p:spTree>
    <p:extLst>
      <p:ext uri="{BB962C8B-B14F-4D97-AF65-F5344CB8AC3E}">
        <p14:creationId xmlns:p14="http://schemas.microsoft.com/office/powerpoint/2010/main" val="221369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今回はアイデアの整理で、３つの実習をおこないます。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3</a:t>
            </a:fld>
            <a:endParaRPr lang="en-US" altLang="ja-JP"/>
          </a:p>
        </p:txBody>
      </p:sp>
    </p:spTree>
    <p:extLst>
      <p:ext uri="{BB962C8B-B14F-4D97-AF65-F5344CB8AC3E}">
        <p14:creationId xmlns:p14="http://schemas.microsoft.com/office/powerpoint/2010/main" val="399852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拡張したアイデアを整理します。マインドマップは連想ゲーム的でしたが、</a:t>
            </a:r>
            <a:r>
              <a:rPr kumimoji="1" lang="en-US" altLang="ja-JP" dirty="0" smtClean="0"/>
              <a:t>KJ</a:t>
            </a:r>
            <a:r>
              <a:rPr kumimoji="1" lang="ja-JP" altLang="en-US" dirty="0" smtClean="0"/>
              <a:t>法でアイデアの本質分けを行い、具体的なアイデアを作り上げましょう。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4</a:t>
            </a:fld>
            <a:endParaRPr lang="en-US" altLang="ja-JP"/>
          </a:p>
        </p:txBody>
      </p:sp>
    </p:spTree>
    <p:extLst>
      <p:ext uri="{BB962C8B-B14F-4D97-AF65-F5344CB8AC3E}">
        <p14:creationId xmlns:p14="http://schemas.microsoft.com/office/powerpoint/2010/main" val="159354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KJ</a:t>
            </a:r>
            <a:r>
              <a:rPr kumimoji="1" lang="ja-JP" altLang="en-US" dirty="0" smtClean="0"/>
              <a:t>法は文化人類学者の川喜田次郎が開発した、ブレインストーミングで出たアイデアをまとめる方法。</a:t>
            </a:r>
            <a:endParaRPr kumimoji="1" lang="en-US" altLang="ja-JP" dirty="0" smtClean="0"/>
          </a:p>
          <a:p>
            <a:r>
              <a:rPr kumimoji="1" lang="ja-JP" altLang="en-US" dirty="0" smtClean="0"/>
              <a:t>グループ分けを再編成し、構造化することで、アイデアを整理する。</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5</a:t>
            </a:fld>
            <a:endParaRPr lang="en-US" altLang="ja-JP"/>
          </a:p>
        </p:txBody>
      </p:sp>
    </p:spTree>
    <p:extLst>
      <p:ext uri="{BB962C8B-B14F-4D97-AF65-F5344CB8AC3E}">
        <p14:creationId xmlns:p14="http://schemas.microsoft.com/office/powerpoint/2010/main" val="56056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KJ</a:t>
            </a:r>
            <a:r>
              <a:rPr kumimoji="1" lang="ja-JP" altLang="en-US" dirty="0" smtClean="0"/>
              <a:t>法でグルーピングする際は、</a:t>
            </a:r>
            <a:r>
              <a:rPr kumimoji="1" lang="en-US" altLang="ja-JP" dirty="0" smtClean="0"/>
              <a:t>KJ</a:t>
            </a:r>
            <a:r>
              <a:rPr kumimoji="1" lang="ja-JP" altLang="en-US" dirty="0" smtClean="0"/>
              <a:t>法（構造化）シートを利用してください。</a:t>
            </a:r>
            <a:endParaRPr kumimoji="1" lang="en-US" altLang="ja-JP" dirty="0" smtClean="0"/>
          </a:p>
          <a:p>
            <a:r>
              <a:rPr kumimoji="1" lang="ja-JP" altLang="en-US" dirty="0" smtClean="0"/>
              <a:t>高津高校の文化祭は４つの部門に分かれています。プリントの参考部分を見ながら、ポストイットを部門別に分けていきましょう。</a:t>
            </a:r>
            <a:endParaRPr kumimoji="1" lang="en-US" altLang="ja-JP" dirty="0" smtClean="0"/>
          </a:p>
          <a:p>
            <a:r>
              <a:rPr kumimoji="1" lang="ja-JP" altLang="en-US" dirty="0" smtClean="0"/>
              <a:t>この時に、意義や目的に関するものは別に分けましょう。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6</a:t>
            </a:fld>
            <a:endParaRPr lang="en-US" altLang="ja-JP"/>
          </a:p>
        </p:txBody>
      </p:sp>
    </p:spTree>
    <p:extLst>
      <p:ext uri="{BB962C8B-B14F-4D97-AF65-F5344CB8AC3E}">
        <p14:creationId xmlns:p14="http://schemas.microsoft.com/office/powerpoint/2010/main" val="374269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実習後、シート</a:t>
            </a:r>
            <a:r>
              <a:rPr kumimoji="1" lang="ja-JP" altLang="en-US" dirty="0" smtClean="0"/>
              <a:t>は付箋が落ちないように半分</a:t>
            </a:r>
            <a:r>
              <a:rPr kumimoji="1" lang="ja-JP" altLang="en-US" dirty="0" smtClean="0"/>
              <a:t>に折り、提出してください。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7</a:t>
            </a:fld>
            <a:endParaRPr lang="en-US" altLang="ja-JP"/>
          </a:p>
        </p:txBody>
      </p:sp>
    </p:spTree>
    <p:extLst>
      <p:ext uri="{BB962C8B-B14F-4D97-AF65-F5344CB8AC3E}">
        <p14:creationId xmlns:p14="http://schemas.microsoft.com/office/powerpoint/2010/main" val="285302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質より量でアイデアをたくさん出す前回のブレインストーミングとは異なる視点として、クリティカル・シンキングで実現可能性を追求していきましょう。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8</a:t>
            </a:fld>
            <a:endParaRPr lang="en-US" altLang="ja-JP"/>
          </a:p>
        </p:txBody>
      </p:sp>
    </p:spTree>
    <p:extLst>
      <p:ext uri="{BB962C8B-B14F-4D97-AF65-F5344CB8AC3E}">
        <p14:creationId xmlns:p14="http://schemas.microsoft.com/office/powerpoint/2010/main" val="289283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現在のアイデアは、実際に具体化していくうえでクリアしなければいけない問題がたくさんあるはずです。</a:t>
            </a:r>
            <a:endParaRPr kumimoji="1" lang="en-US" altLang="ja-JP" dirty="0" smtClean="0"/>
          </a:p>
          <a:p>
            <a:r>
              <a:rPr kumimoji="1" lang="ja-JP" altLang="en-US" dirty="0" smtClean="0"/>
              <a:t>問題があるからできない、のでは話が進みません。この部分が非現実的なので、このようにすればクリアできるのではないか、など建設的な議論発展をめざしてください。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9</a:t>
            </a:fld>
            <a:endParaRPr lang="en-US" altLang="ja-JP"/>
          </a:p>
        </p:txBody>
      </p:sp>
    </p:spTree>
    <p:extLst>
      <p:ext uri="{BB962C8B-B14F-4D97-AF65-F5344CB8AC3E}">
        <p14:creationId xmlns:p14="http://schemas.microsoft.com/office/powerpoint/2010/main" val="232824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クリティカルシンキングのルールは</a:t>
            </a:r>
            <a:r>
              <a:rPr kumimoji="1" lang="en-US" altLang="ja-JP" dirty="0" smtClean="0"/>
              <a:t>4</a:t>
            </a:r>
            <a:r>
              <a:rPr kumimoji="1" lang="ja-JP" altLang="en-US" dirty="0" smtClean="0"/>
              <a:t>つです。</a:t>
            </a:r>
            <a:endParaRPr kumimoji="1" lang="en-US" altLang="ja-JP" dirty="0" smtClean="0"/>
          </a:p>
          <a:p>
            <a:r>
              <a:rPr kumimoji="1" lang="ja-JP" altLang="en-US" dirty="0" smtClean="0"/>
              <a:t>①</a:t>
            </a:r>
            <a:r>
              <a:rPr kumimoji="1" lang="ja-JP" altLang="en-US" smtClean="0"/>
              <a:t>具体性、特に５</a:t>
            </a:r>
            <a:r>
              <a:rPr kumimoji="1" lang="en-US" altLang="ja-JP" dirty="0" smtClean="0"/>
              <a:t>W1H</a:t>
            </a:r>
            <a:r>
              <a:rPr kumimoji="1" lang="ja-JP" altLang="en-US" dirty="0" smtClean="0"/>
              <a:t>を考えて無理がないか確認してください。</a:t>
            </a:r>
            <a:endParaRPr kumimoji="1" lang="en-US" altLang="ja-JP" dirty="0" smtClean="0"/>
          </a:p>
          <a:p>
            <a:r>
              <a:rPr kumimoji="1" lang="ja-JP" altLang="en-US" dirty="0" smtClean="0"/>
              <a:t>②誰が提案した、なんとなく嫌いだ、などの感情ではなく、前向きに検討しつつ課題や代案を探してください。</a:t>
            </a:r>
            <a:endParaRPr kumimoji="1" lang="en-US" altLang="ja-JP" dirty="0" smtClean="0"/>
          </a:p>
          <a:p>
            <a:r>
              <a:rPr kumimoji="1" lang="ja-JP" altLang="en-US" dirty="0" smtClean="0"/>
              <a:t>③聞いたことがある、</a:t>
            </a:r>
            <a:r>
              <a:rPr kumimoji="1" lang="en-US" altLang="ja-JP" dirty="0" smtClean="0"/>
              <a:t>TV</a:t>
            </a:r>
            <a:r>
              <a:rPr kumimoji="1" lang="ja-JP" altLang="en-US" dirty="0" smtClean="0"/>
              <a:t>でやっていた、など不確かな情報やなんとなく雰囲気で、ということがないようにしてください。幅を決めてしまうと広がりません。</a:t>
            </a:r>
            <a:endParaRPr kumimoji="1" lang="en-US" altLang="ja-JP" dirty="0" smtClean="0"/>
          </a:p>
          <a:p>
            <a:r>
              <a:rPr kumimoji="1" lang="ja-JP" altLang="en-US" dirty="0" smtClean="0"/>
              <a:t>④複数の根拠が示せるのならば、示してください。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87BC849-E98B-4C04-A7F8-D85B94AA8481}" type="slidenum">
              <a:rPr lang="ja-JP" altLang="en-US" smtClean="0"/>
              <a:pPr/>
              <a:t>10</a:t>
            </a:fld>
            <a:endParaRPr lang="en-US" altLang="ja-JP"/>
          </a:p>
        </p:txBody>
      </p:sp>
    </p:spTree>
    <p:extLst>
      <p:ext uri="{BB962C8B-B14F-4D97-AF65-F5344CB8AC3E}">
        <p14:creationId xmlns:p14="http://schemas.microsoft.com/office/powerpoint/2010/main" val="303996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906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grpSp>
      <p:sp>
        <p:nvSpPr>
          <p:cNvPr id="49168" name="Rectangle 16"/>
          <p:cNvSpPr>
            <a:spLocks noGrp="1" noChangeArrowheads="1"/>
          </p:cNvSpPr>
          <p:nvPr>
            <p:ph type="dt" sz="half" idx="2"/>
          </p:nvPr>
        </p:nvSpPr>
        <p:spPr>
          <a:xfrm>
            <a:off x="495300" y="6248400"/>
            <a:ext cx="2311400" cy="457200"/>
          </a:xfrm>
        </p:spPr>
        <p:txBody>
          <a:bodyPr/>
          <a:lstStyle>
            <a:lvl1pPr>
              <a:defRPr/>
            </a:lvl1pPr>
          </a:lstStyle>
          <a:p>
            <a:endParaRPr lang="en-US" altLang="ja-JP"/>
          </a:p>
        </p:txBody>
      </p:sp>
      <p:sp>
        <p:nvSpPr>
          <p:cNvPr id="49169" name="Rectangle 17"/>
          <p:cNvSpPr>
            <a:spLocks noGrp="1" noChangeArrowheads="1"/>
          </p:cNvSpPr>
          <p:nvPr>
            <p:ph type="ftr" sz="quarter" idx="3"/>
          </p:nvPr>
        </p:nvSpPr>
        <p:spPr/>
        <p:txBody>
          <a:bodyPr/>
          <a:lstStyle>
            <a:lvl1pPr>
              <a:defRPr/>
            </a:lvl1pPr>
          </a:lstStyle>
          <a:p>
            <a:endParaRPr lang="en-US" altLang="ja-JP"/>
          </a:p>
        </p:txBody>
      </p:sp>
      <p:sp>
        <p:nvSpPr>
          <p:cNvPr id="49170" name="Rectangle 18"/>
          <p:cNvSpPr>
            <a:spLocks noGrp="1" noChangeArrowheads="1"/>
          </p:cNvSpPr>
          <p:nvPr>
            <p:ph type="sldNum" sz="quarter" idx="4"/>
          </p:nvPr>
        </p:nvSpPr>
        <p:spPr/>
        <p:txBody>
          <a:bodyPr/>
          <a:lstStyle>
            <a:lvl1pPr>
              <a:defRPr/>
            </a:lvl1pPr>
          </a:lstStyle>
          <a:p>
            <a:fld id="{CA188570-B073-4BD8-9D02-DD92106DDC47}" type="slidenum">
              <a:rPr lang="ja-JP" altLang="en-US"/>
              <a:pPr/>
              <a:t>‹#›</a:t>
            </a:fld>
            <a:endParaRPr lang="en-US" altLang="ja-JP"/>
          </a:p>
        </p:txBody>
      </p:sp>
      <p:sp>
        <p:nvSpPr>
          <p:cNvPr id="49171"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pPr lvl="0"/>
            <a:r>
              <a:rPr lang="ja-JP" altLang="en-US" noProof="0" smtClean="0"/>
              <a:t>マスター タイトルの書式設定</a:t>
            </a:r>
          </a:p>
        </p:txBody>
      </p:sp>
      <p:sp>
        <p:nvSpPr>
          <p:cNvPr id="49172"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pPr lvl="0"/>
            <a:r>
              <a:rPr lang="ja-JP" altLang="en-US" noProof="0" smtClean="0"/>
              <a:t>マスター サブタイトルの書式設定</a:t>
            </a: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B8C152D-CB30-46BF-A0A8-170EFE1C7A21}"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30063811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57200"/>
            <a:ext cx="222885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457200"/>
            <a:ext cx="653415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AEB2528F-CF5B-4968-A735-5264879DE8A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874725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445B3F89-1D69-44B5-A4D8-B82F57E765BC}"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0959571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29200" y="1981200"/>
            <a:ext cx="4381500" cy="3886200"/>
          </a:xfrm>
        </p:spPr>
        <p:txBody>
          <a:bodyPr/>
          <a:lstStyle/>
          <a:p>
            <a:r>
              <a:rPr lang="ja-JP" altLang="en-US" smtClean="0"/>
              <a:t>アイコンをクリックしてクリップ アートを追加</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4F6A1A04-F17E-4E55-A4C9-DCA1D93ED051}"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37194159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クリップアート プレースホルダー 2"/>
          <p:cNvSpPr>
            <a:spLocks noGrp="1"/>
          </p:cNvSpPr>
          <p:nvPr>
            <p:ph type="clipArt" sz="half" idx="1"/>
          </p:nvPr>
        </p:nvSpPr>
        <p:spPr>
          <a:xfrm>
            <a:off x="495300" y="1981200"/>
            <a:ext cx="4381500" cy="3886200"/>
          </a:xfrm>
        </p:spPr>
        <p:txBody>
          <a:bodyPr/>
          <a:lstStyle/>
          <a:p>
            <a:r>
              <a:rPr lang="ja-JP" altLang="en-US" smtClean="0"/>
              <a:t>アイコンをクリックしてクリップ アートを追加</a:t>
            </a:r>
            <a:endParaRPr lang="ja-JP" altLang="en-US"/>
          </a:p>
        </p:txBody>
      </p:sp>
      <p:sp>
        <p:nvSpPr>
          <p:cNvPr id="4" name="テキスト プレースホルダー 3"/>
          <p:cNvSpPr>
            <a:spLocks noGrp="1"/>
          </p:cNvSpPr>
          <p:nvPr>
            <p:ph type="body"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CA295E36-6B0A-4C6C-BE07-32888A11BAB4}"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6525185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1D67924-8619-4152-9DD7-D8EDC95FDA8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866170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43D8BF9-4A84-4EBB-98A5-934971B8ADD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395148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F107B0CA-6C13-417C-9FB6-3E95E52CA3BF}"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1032019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CAADB1D6-972D-4B41-A3B6-6055D4B8E294}" type="slidenum">
              <a:rPr lang="ja-JP" altLang="en-US"/>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1680952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C88C8263-1C9A-4C9A-9E84-5F7CECF5849D}" type="slidenum">
              <a:rPr lang="ja-JP" altLang="en-US"/>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05047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D6BA8676-17F5-475B-A629-014BB4602E2F}" type="slidenum">
              <a:rPr lang="ja-JP" altLang="en-US"/>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882330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2A70A83-3197-452C-BAB3-D6F6F945369A}"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032012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CA1DA7B-A3DB-4F88-8A66-E2726F2AB9D6}"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322120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ja-JP"/>
          </a:p>
        </p:txBody>
      </p:sp>
      <p:sp>
        <p:nvSpPr>
          <p:cNvPr id="48131" name="Rectangle 3"/>
          <p:cNvSpPr>
            <a:spLocks noGrp="1" noChangeArrowheads="1"/>
          </p:cNvSpPr>
          <p:nvPr>
            <p:ph type="sldNum" sz="quarter" idx="4"/>
          </p:nvPr>
        </p:nvSpPr>
        <p:spPr bwMode="auto">
          <a:xfrm>
            <a:off x="7099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0059E5A-C64E-4E02-B983-92AA517AAA6A}" type="slidenum">
              <a:rPr lang="ja-JP" altLang="en-US"/>
              <a:pPr/>
              <a:t>‹#›</a:t>
            </a:fld>
            <a:endParaRPr lang="en-US" altLang="ja-JP"/>
          </a:p>
        </p:txBody>
      </p:sp>
      <p:grpSp>
        <p:nvGrpSpPr>
          <p:cNvPr id="48132" name="Group 4"/>
          <p:cNvGrpSpPr>
            <a:grpSpLocks/>
          </p:cNvGrpSpPr>
          <p:nvPr/>
        </p:nvGrpSpPr>
        <p:grpSpPr bwMode="auto">
          <a:xfrm>
            <a:off x="0" y="0"/>
            <a:ext cx="9906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grpSp>
      <p:sp>
        <p:nvSpPr>
          <p:cNvPr id="48142" name="Rectangle 14"/>
          <p:cNvSpPr>
            <a:spLocks noGrp="1" noChangeArrowheads="1"/>
          </p:cNvSpPr>
          <p:nvPr>
            <p:ph type="title"/>
          </p:nvPr>
        </p:nvSpPr>
        <p:spPr bwMode="auto">
          <a:xfrm>
            <a:off x="495300" y="4572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8143" name="Rectangle 15"/>
          <p:cNvSpPr>
            <a:spLocks noGrp="1" noChangeArrowheads="1"/>
          </p:cNvSpPr>
          <p:nvPr>
            <p:ph type="body" idx="1"/>
          </p:nvPr>
        </p:nvSpPr>
        <p:spPr bwMode="auto">
          <a:xfrm>
            <a:off x="495300" y="19812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44" name="Rectangle 1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h6-bQha7hAhVJHKYKHdCiB-sQjRx6BAgBEAU&amp;url=https://www.irasutoya.com/2016/10/blog-post_73.html&amp;psig=AOvVaw3nMpgudDhTvrtrmpRHnKaH&amp;ust=155417886669446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jp/url?sa=i&amp;rct=j&amp;q=&amp;esrc=s&amp;source=images&amp;cd=&amp;cad=rja&amp;uact=8&amp;ved=2ahUKEwjKztaxha7hAhXlwosBHVNRAncQjRx6BAgBEAU&amp;url=https://kodomomama.jp/?page%3D84&amp;psig=AOvVaw35OWavFTu1f27XNLrY-igs&amp;ust=1554178775864503"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jp/url?sa=i&amp;rct=j&amp;q=&amp;esrc=s&amp;source=images&amp;cd=&amp;cad=rja&amp;uact=8&amp;ved=2ahUKEwiA8MrMkfTfAhUb97wKHWkiBSIQjRx6BAgBEAU&amp;url=https://jp.123rf.com/photo_22197166_%E3%82%BD%E3%83%BC%E3%82%B7%E3%83%A3%E3%83%AB-%E3%83%8D%E3%83%83%E3%83%88%E3%83%AF%E3%83%BC%E3%82%AF%E9%9B%BB%E7%90%83%E3%82%A2%E3%82%A4%E3%83%87%E3%82%A2-%E3%83%99%E3%82%AF%E3%83%88%E3%83%AB-%E3%82%A4%E3%83%A9%E3%82%B9%E3%83%88.html&amp;psig=AOvVaw1mFom-mHKhpqdesLlMkb9v&amp;ust=1547791148462396" TargetMode="External"/><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www.google.co.jp/url?sa=i&amp;rct=j&amp;q=&amp;esrc=s&amp;source=images&amp;cd=&amp;cad=rja&amp;uact=8&amp;ved=2ahUKEwiW9vvEkvTfAhUBf7wKHWuLCiAQjRx6BAgBEAU&amp;url=http://www.seven-studio.net/works/index.html&amp;psig=AOvVaw1I-AcBV4M5kJ8oHiOCFGQf&amp;ust=154779137928701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hyperlink" Target="https://www.google.co.jp/url?sa=i&amp;rct=j&amp;q=&amp;esrc=s&amp;source=images&amp;cd=&amp;cad=rja&amp;uact=8&amp;ved=2ahUKEwi_nrP3kfTfAhXKULwKHZ1jBZMQjRx6BAgBEAU&amp;url=https://www.irasutoya.com/2018/06/blog-post_882.html&amp;psig=AOvVaw22pSY3Ks0EoBSbmSj-FOk8&amp;ust=1547791258563693" TargetMode="External"/><Relationship Id="rId4" Type="http://schemas.openxmlformats.org/officeDocument/2006/relationships/diagramLayout" Target="../diagrams/layout1.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jz_9_qvK3hAhXnDaYKHTXLAa0QjRx6BAgBEAU&amp;url=http://annieareyou.hatenablog.com/entry/2017/01/11/151141&amp;psig=AOvVaw0bn_6hzuMMUvVBoaa3gqZx&amp;ust=155415933005319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217863" y="2501225"/>
            <a:ext cx="6526212"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spAutoFit/>
          </a:bodyPr>
          <a:lstStyle/>
          <a:p>
            <a:r>
              <a:rPr lang="ja-JP" altLang="en-US" dirty="0" smtClean="0">
                <a:ea typeface="ＭＳ Ｐゴシック" pitchFamily="50" charset="-128"/>
              </a:rPr>
              <a:t>議論技術２</a:t>
            </a:r>
            <a:endParaRPr lang="ja-JP" altLang="en-US" dirty="0">
              <a:ea typeface="ＭＳ Ｐゴシック" pitchFamily="50" charset="-128"/>
            </a:endParaRPr>
          </a:p>
        </p:txBody>
      </p:sp>
      <p:sp>
        <p:nvSpPr>
          <p:cNvPr id="35845" name="Rectangle 5"/>
          <p:cNvSpPr>
            <a:spLocks noChangeArrowheads="1"/>
          </p:cNvSpPr>
          <p:nvPr/>
        </p:nvSpPr>
        <p:spPr bwMode="auto">
          <a:xfrm>
            <a:off x="3302000" y="1066800"/>
            <a:ext cx="4603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solidFill>
                  <a:schemeClr val="accent2"/>
                </a:solidFill>
              </a:rPr>
              <a:t>高津</a:t>
            </a:r>
            <a:r>
              <a:rPr lang="ja-JP" altLang="en-US" sz="2800" b="1" dirty="0" smtClean="0">
                <a:solidFill>
                  <a:schemeClr val="accent2"/>
                </a:solidFill>
              </a:rPr>
              <a:t>高校｜課題研究基礎</a:t>
            </a:r>
            <a:endParaRPr lang="en-US" altLang="ja-JP" sz="2800" b="1" dirty="0">
              <a:solidFill>
                <a:schemeClr val="accent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クリティカルシンキングルール</a:t>
            </a:r>
            <a:endParaRPr kumimoji="1" lang="ja-JP" altLang="en-US" dirty="0"/>
          </a:p>
        </p:txBody>
      </p:sp>
      <p:sp>
        <p:nvSpPr>
          <p:cNvPr id="3" name="コンテンツ プレースホルダー 2"/>
          <p:cNvSpPr>
            <a:spLocks noGrp="1"/>
          </p:cNvSpPr>
          <p:nvPr>
            <p:ph idx="1"/>
          </p:nvPr>
        </p:nvSpPr>
        <p:spPr>
          <a:xfrm>
            <a:off x="495300" y="1981200"/>
            <a:ext cx="8915400" cy="4544144"/>
          </a:xfrm>
        </p:spPr>
        <p:txBody>
          <a:bodyPr/>
          <a:lstStyle/>
          <a:p>
            <a:pPr marL="0" indent="0">
              <a:buNone/>
            </a:pPr>
            <a:r>
              <a:rPr kumimoji="1" lang="ja-JP" altLang="en-US" sz="3600" dirty="0" smtClean="0"/>
              <a:t>①</a:t>
            </a:r>
            <a:r>
              <a:rPr lang="ja-JP" altLang="en-US" sz="3600" dirty="0"/>
              <a:t>明晰に考える　</a:t>
            </a:r>
            <a:r>
              <a:rPr lang="ja-JP" altLang="en-US" sz="3600" dirty="0" smtClean="0"/>
              <a:t>－あいまいさ</a:t>
            </a:r>
            <a:r>
              <a:rPr lang="ja-JP" altLang="en-US" sz="3600" dirty="0"/>
              <a:t>がない</a:t>
            </a:r>
            <a:endParaRPr lang="en-US" altLang="ja-JP" sz="3600" dirty="0"/>
          </a:p>
          <a:p>
            <a:pPr marL="0" indent="0">
              <a:buNone/>
            </a:pPr>
            <a:r>
              <a:rPr lang="ja-JP" altLang="en-US" sz="3600" dirty="0"/>
              <a:t>②理性的に</a:t>
            </a:r>
            <a:r>
              <a:rPr lang="ja-JP" altLang="en-US" sz="3600" dirty="0" smtClean="0"/>
              <a:t>考える－</a:t>
            </a:r>
            <a:r>
              <a:rPr lang="ja-JP" altLang="en-US" sz="3600" dirty="0"/>
              <a:t>根拠ある理由が</a:t>
            </a:r>
            <a:r>
              <a:rPr lang="ja-JP" altLang="en-US" sz="3600" dirty="0" smtClean="0"/>
              <a:t>ある</a:t>
            </a:r>
            <a:endParaRPr lang="en-US" altLang="ja-JP" sz="3600" dirty="0" smtClean="0"/>
          </a:p>
          <a:p>
            <a:pPr marL="0" indent="0">
              <a:buNone/>
            </a:pPr>
            <a:r>
              <a:rPr kumimoji="1" lang="ja-JP" altLang="en-US" sz="3600" dirty="0" smtClean="0"/>
              <a:t>③</a:t>
            </a:r>
            <a:r>
              <a:rPr lang="ja-JP" altLang="en-US" sz="3600" dirty="0"/>
              <a:t>偏見に</a:t>
            </a:r>
            <a:r>
              <a:rPr lang="ja-JP" altLang="en-US" sz="3600" dirty="0" smtClean="0"/>
              <a:t>とらわれない－</a:t>
            </a:r>
            <a:r>
              <a:rPr lang="ja-JP" altLang="en-US" sz="3600" dirty="0"/>
              <a:t>当たり前を</a:t>
            </a:r>
            <a:r>
              <a:rPr lang="ja-JP" altLang="en-US" sz="3600" dirty="0" smtClean="0"/>
              <a:t>疑う</a:t>
            </a:r>
            <a:endParaRPr kumimoji="1" lang="en-US" altLang="ja-JP" sz="3600" dirty="0" smtClean="0"/>
          </a:p>
          <a:p>
            <a:pPr marL="0" indent="0">
              <a:buNone/>
            </a:pPr>
            <a:r>
              <a:rPr lang="ja-JP" altLang="en-US" sz="3600" dirty="0"/>
              <a:t>④証拠に基づいて考える－事実を問う</a:t>
            </a:r>
            <a:endParaRPr kumimoji="1" lang="ja-JP" altLang="en-US" sz="3600" dirty="0"/>
          </a:p>
        </p:txBody>
      </p:sp>
      <p:pic>
        <p:nvPicPr>
          <p:cNvPr id="4" name="Picture 2" descr="「探偵　イラスト」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4538075"/>
            <a:ext cx="1755824" cy="2337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テレビを観る　イラスト」の画像検索結果">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8770" y="5083013"/>
            <a:ext cx="2338684" cy="1594731"/>
          </a:xfrm>
          <a:prstGeom prst="rect">
            <a:avLst/>
          </a:prstGeom>
          <a:noFill/>
          <a:extLst>
            <a:ext uri="{909E8E84-426E-40DD-AFC4-6F175D3DCCD1}">
              <a14:hiddenFill xmlns:a14="http://schemas.microsoft.com/office/drawing/2010/main">
                <a:solidFill>
                  <a:srgbClr val="FFFFFF"/>
                </a:solidFill>
              </a14:hiddenFill>
            </a:ext>
          </a:extLst>
        </p:spPr>
      </p:pic>
      <p:sp>
        <p:nvSpPr>
          <p:cNvPr id="6" name="十字形 5"/>
          <p:cNvSpPr/>
          <p:nvPr/>
        </p:nvSpPr>
        <p:spPr bwMode="auto">
          <a:xfrm rot="2655978">
            <a:off x="2809748" y="4755513"/>
            <a:ext cx="977562" cy="962027"/>
          </a:xfrm>
          <a:prstGeom prst="plus">
            <a:avLst>
              <a:gd name="adj" fmla="val 42975"/>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840177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76" y="836712"/>
            <a:ext cx="9433048" cy="1371600"/>
          </a:xfrm>
        </p:spPr>
        <p:txBody>
          <a:bodyPr/>
          <a:lstStyle/>
          <a:p>
            <a:pPr algn="ctr"/>
            <a:r>
              <a:rPr kumimoji="1" lang="ja-JP" altLang="en-US" sz="4000" dirty="0" smtClean="0">
                <a:solidFill>
                  <a:srgbClr val="FF0000"/>
                </a:solidFill>
              </a:rPr>
              <a:t>実現可能性を高めるにはルールを知れ！</a:t>
            </a:r>
            <a:r>
              <a:rPr lang="ja-JP" altLang="en-US" sz="4000" dirty="0" smtClean="0">
                <a:solidFill>
                  <a:srgbClr val="FF0000"/>
                </a:solidFill>
              </a:rPr>
              <a:t>（</a:t>
            </a:r>
            <a:r>
              <a:rPr kumimoji="1" lang="ja-JP" altLang="en-US" sz="4000" dirty="0" smtClean="0">
                <a:solidFill>
                  <a:srgbClr val="FF0000"/>
                </a:solidFill>
              </a:rPr>
              <a:t>ミクロ・ローカル化）</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495300" y="2269232"/>
            <a:ext cx="8915400" cy="4328120"/>
          </a:xfrm>
        </p:spPr>
        <p:txBody>
          <a:bodyPr/>
          <a:lstStyle/>
          <a:p>
            <a:r>
              <a:rPr lang="ja-JP" altLang="en-US" sz="4000" dirty="0" smtClean="0"/>
              <a:t>文化祭のルールとなるもの</a:t>
            </a:r>
            <a:endParaRPr kumimoji="1" lang="en-US" altLang="ja-JP" sz="4000" dirty="0" smtClean="0"/>
          </a:p>
          <a:p>
            <a:pPr marL="0" indent="0">
              <a:buNone/>
            </a:pPr>
            <a:r>
              <a:rPr lang="ja-JP" altLang="en-US" sz="4000" dirty="0"/>
              <a:t>　</a:t>
            </a:r>
            <a:r>
              <a:rPr lang="ja-JP" altLang="en-US" sz="4000" dirty="0" smtClean="0"/>
              <a:t>１）「文化祭規定」</a:t>
            </a:r>
            <a:endParaRPr lang="en-US" altLang="ja-JP" sz="4000" dirty="0" smtClean="0"/>
          </a:p>
          <a:p>
            <a:pPr marL="0" indent="0">
              <a:buNone/>
            </a:pPr>
            <a:r>
              <a:rPr kumimoji="1" lang="ja-JP" altLang="en-US" sz="4000" dirty="0"/>
              <a:t>　</a:t>
            </a:r>
            <a:r>
              <a:rPr kumimoji="1" lang="ja-JP" altLang="en-US" sz="4000" dirty="0" smtClean="0"/>
              <a:t>２）「文化祭関連スケジュール」</a:t>
            </a:r>
            <a:endParaRPr kumimoji="1" lang="en-US" altLang="ja-JP" sz="4000" dirty="0" smtClean="0"/>
          </a:p>
          <a:p>
            <a:pPr marL="0" indent="0">
              <a:buNone/>
            </a:pPr>
            <a:r>
              <a:rPr lang="ja-JP" altLang="en-US" sz="4000" dirty="0"/>
              <a:t>　</a:t>
            </a:r>
            <a:r>
              <a:rPr lang="ja-JP" altLang="en-US" sz="4000" dirty="0" smtClean="0"/>
              <a:t>３）「予算」</a:t>
            </a:r>
            <a:endParaRPr lang="en-US" altLang="ja-JP" sz="4000" dirty="0" smtClean="0"/>
          </a:p>
          <a:p>
            <a:pPr marL="0" indent="0">
              <a:buNone/>
            </a:pPr>
            <a:r>
              <a:rPr kumimoji="1" lang="ja-JP" altLang="en-US" sz="4000" dirty="0"/>
              <a:t>　</a:t>
            </a:r>
            <a:r>
              <a:rPr kumimoji="1" lang="ja-JP" altLang="en-US" sz="4000" dirty="0" smtClean="0"/>
              <a:t>４）</a:t>
            </a:r>
            <a:r>
              <a:rPr kumimoji="1" lang="ja-JP" altLang="en-US" sz="2800" dirty="0" smtClean="0"/>
              <a:t>「学校行事における人権に関する配慮事項」</a:t>
            </a:r>
            <a:endParaRPr kumimoji="1" lang="ja-JP" altLang="en-US" sz="2800" dirty="0"/>
          </a:p>
        </p:txBody>
      </p:sp>
    </p:spTree>
    <p:extLst>
      <p:ext uri="{BB962C8B-B14F-4D97-AF65-F5344CB8AC3E}">
        <p14:creationId xmlns:p14="http://schemas.microsoft.com/office/powerpoint/2010/main" val="111164744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Ⅱ</a:t>
            </a:r>
            <a:r>
              <a:rPr lang="ja-JP" altLang="en-US" dirty="0" err="1" smtClean="0"/>
              <a:t>．</a:t>
            </a:r>
            <a:r>
              <a:rPr lang="ja-JP" altLang="en-US" dirty="0" smtClean="0"/>
              <a:t>アイデアの整理</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000" dirty="0" smtClean="0"/>
              <a:t>①</a:t>
            </a:r>
            <a:r>
              <a:rPr kumimoji="1" lang="en-US" altLang="ja-JP" sz="4000" dirty="0" smtClean="0"/>
              <a:t>KJ</a:t>
            </a:r>
            <a:r>
              <a:rPr kumimoji="1" lang="ja-JP" altLang="en-US" sz="4000" dirty="0" smtClean="0"/>
              <a:t>法でアイデアを本質的に似ている</a:t>
            </a:r>
            <a:endParaRPr kumimoji="1" lang="en-US" altLang="ja-JP" sz="4000" dirty="0" smtClean="0"/>
          </a:p>
          <a:p>
            <a:pPr marL="0" indent="0">
              <a:buNone/>
            </a:pPr>
            <a:r>
              <a:rPr lang="ja-JP" altLang="en-US" sz="4000" dirty="0" smtClean="0"/>
              <a:t>   </a:t>
            </a:r>
            <a:r>
              <a:rPr kumimoji="1" lang="ja-JP" altLang="en-US" sz="4000" dirty="0" smtClean="0"/>
              <a:t>もので構造化する。</a:t>
            </a:r>
            <a:endParaRPr kumimoji="1" lang="en-US" altLang="ja-JP" sz="4000" dirty="0" smtClean="0"/>
          </a:p>
          <a:p>
            <a:pPr marL="0" indent="0">
              <a:buNone/>
            </a:pPr>
            <a:r>
              <a:rPr lang="ja-JP" altLang="en-US" sz="4000" dirty="0" smtClean="0"/>
              <a:t>②クリティカルシンキングで実現可能</a:t>
            </a:r>
            <a:endParaRPr lang="en-US" altLang="ja-JP" sz="4000" dirty="0" smtClean="0"/>
          </a:p>
          <a:p>
            <a:pPr marL="0" indent="0">
              <a:buNone/>
            </a:pPr>
            <a:r>
              <a:rPr lang="en-US" altLang="ja-JP" sz="4000" dirty="0"/>
              <a:t> </a:t>
            </a:r>
            <a:r>
              <a:rPr lang="en-US" altLang="ja-JP" sz="4000" dirty="0" smtClean="0"/>
              <a:t>  </a:t>
            </a:r>
            <a:r>
              <a:rPr lang="ja-JP" altLang="en-US" sz="4000" dirty="0" smtClean="0"/>
              <a:t>性と質を</a:t>
            </a:r>
            <a:r>
              <a:rPr lang="ja-JP" altLang="en-US" sz="4000" dirty="0" smtClean="0"/>
              <a:t>高める。</a:t>
            </a:r>
            <a:endParaRPr lang="en-US" altLang="ja-JP" sz="4000" dirty="0" smtClean="0"/>
          </a:p>
          <a:p>
            <a:pPr marL="0" indent="0">
              <a:buNone/>
            </a:pPr>
            <a:r>
              <a:rPr lang="ja-JP" altLang="en-US" sz="4000" dirty="0"/>
              <a:t>③</a:t>
            </a:r>
            <a:r>
              <a:rPr lang="ja-JP" altLang="en-US" sz="4000" dirty="0" smtClean="0">
                <a:solidFill>
                  <a:srgbClr val="FF0000"/>
                </a:solidFill>
              </a:rPr>
              <a:t>エビデンス</a:t>
            </a:r>
            <a:r>
              <a:rPr lang="ja-JP" altLang="en-US" sz="4000" dirty="0" smtClean="0"/>
              <a:t>が高い</a:t>
            </a:r>
            <a:r>
              <a:rPr kumimoji="1" lang="ja-JP" altLang="en-US" sz="4000" dirty="0" smtClean="0"/>
              <a:t>クラス企画案を作</a:t>
            </a:r>
            <a:endParaRPr kumimoji="1" lang="en-US" altLang="ja-JP" sz="4000" dirty="0" smtClean="0"/>
          </a:p>
          <a:p>
            <a:pPr marL="0" indent="0">
              <a:buNone/>
            </a:pPr>
            <a:r>
              <a:rPr lang="en-US" altLang="ja-JP" sz="4000" dirty="0"/>
              <a:t> </a:t>
            </a:r>
            <a:r>
              <a:rPr lang="en-US" altLang="ja-JP" sz="4000" dirty="0" smtClean="0"/>
              <a:t>  </a:t>
            </a:r>
            <a:r>
              <a:rPr kumimoji="1" lang="ja-JP" altLang="en-US" sz="4000" dirty="0" smtClean="0"/>
              <a:t>成する。</a:t>
            </a:r>
            <a:endParaRPr kumimoji="1" lang="ja-JP" altLang="en-US" sz="4000" dirty="0"/>
          </a:p>
        </p:txBody>
      </p:sp>
    </p:spTree>
    <p:extLst>
      <p:ext uri="{BB962C8B-B14F-4D97-AF65-F5344CB8AC3E}">
        <p14:creationId xmlns:p14="http://schemas.microsoft.com/office/powerpoint/2010/main" val="23846581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077334" y="1323966"/>
            <a:ext cx="6100749" cy="5202783"/>
            <a:chOff x="230184" y="186624"/>
            <a:chExt cx="2228521" cy="2017429"/>
          </a:xfrm>
        </p:grpSpPr>
        <p:grpSp>
          <p:nvGrpSpPr>
            <p:cNvPr id="5" name="グループ化 4"/>
            <p:cNvGrpSpPr/>
            <p:nvPr/>
          </p:nvGrpSpPr>
          <p:grpSpPr>
            <a:xfrm>
              <a:off x="504825" y="451772"/>
              <a:ext cx="1647825" cy="1457412"/>
              <a:chOff x="0" y="164388"/>
              <a:chExt cx="1990725" cy="1743075"/>
            </a:xfrm>
          </p:grpSpPr>
          <p:cxnSp>
            <p:nvCxnSpPr>
              <p:cNvPr id="11" name="直線矢印コネクタ 10"/>
              <p:cNvCxnSpPr/>
              <p:nvPr/>
            </p:nvCxnSpPr>
            <p:spPr>
              <a:xfrm flipV="1">
                <a:off x="0" y="1059738"/>
                <a:ext cx="1990725" cy="9525"/>
              </a:xfrm>
              <a:prstGeom prst="straightConnector1">
                <a:avLst/>
              </a:prstGeom>
              <a:noFill/>
              <a:ln w="76200" cap="flat" cmpd="sng" algn="ctr">
                <a:solidFill>
                  <a:srgbClr val="4F81BD">
                    <a:shade val="95000"/>
                    <a:satMod val="105000"/>
                  </a:srgbClr>
                </a:solidFill>
                <a:prstDash val="solid"/>
                <a:headEnd type="triangle" w="med" len="med"/>
                <a:tailEnd type="triangle" w="med" len="med"/>
              </a:ln>
              <a:effectLst/>
            </p:spPr>
          </p:cxnSp>
          <p:cxnSp>
            <p:nvCxnSpPr>
              <p:cNvPr id="12" name="直線矢印コネクタ 11"/>
              <p:cNvCxnSpPr/>
              <p:nvPr/>
            </p:nvCxnSpPr>
            <p:spPr>
              <a:xfrm>
                <a:off x="952500" y="164388"/>
                <a:ext cx="0" cy="1743075"/>
              </a:xfrm>
              <a:prstGeom prst="straightConnector1">
                <a:avLst/>
              </a:prstGeom>
              <a:noFill/>
              <a:ln w="76200" cap="flat" cmpd="sng" algn="ctr">
                <a:solidFill>
                  <a:srgbClr val="4F81BD">
                    <a:shade val="95000"/>
                    <a:satMod val="105000"/>
                  </a:srgbClr>
                </a:solidFill>
                <a:prstDash val="solid"/>
                <a:headEnd type="triangle" w="med" len="med"/>
                <a:tailEnd type="triangle" w="med" len="med"/>
              </a:ln>
              <a:effectLst/>
            </p:spPr>
          </p:cxnSp>
        </p:grpSp>
        <p:sp>
          <p:nvSpPr>
            <p:cNvPr id="6" name="テキスト ボックス 25"/>
            <p:cNvSpPr txBox="1"/>
            <p:nvPr/>
          </p:nvSpPr>
          <p:spPr>
            <a:xfrm>
              <a:off x="992278" y="186624"/>
              <a:ext cx="803290" cy="46533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ea typeface="+mj-ea"/>
                  <a:cs typeface="Times New Roman"/>
                </a:rPr>
                <a:t>根拠</a:t>
              </a:r>
              <a:r>
                <a:rPr lang="ja-JP" sz="3200" kern="100" dirty="0" smtClean="0">
                  <a:effectLst/>
                  <a:latin typeface="+mj-ea"/>
                  <a:ea typeface="+mj-ea"/>
                  <a:cs typeface="Times New Roman"/>
                </a:rPr>
                <a:t>あり</a:t>
              </a:r>
              <a:endParaRPr lang="ja-JP" sz="3200" kern="100" dirty="0">
                <a:effectLst/>
                <a:latin typeface="+mj-ea"/>
                <a:ea typeface="+mj-ea"/>
                <a:cs typeface="Times New Roman"/>
              </a:endParaRPr>
            </a:p>
          </p:txBody>
        </p:sp>
        <p:sp>
          <p:nvSpPr>
            <p:cNvPr id="7" name="テキスト ボックス 26"/>
            <p:cNvSpPr txBox="1"/>
            <p:nvPr/>
          </p:nvSpPr>
          <p:spPr>
            <a:xfrm>
              <a:off x="992278" y="1933892"/>
              <a:ext cx="803290" cy="270161"/>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ea typeface="+mj-ea"/>
                  <a:cs typeface="Times New Roman"/>
                </a:rPr>
                <a:t>根拠</a:t>
              </a:r>
              <a:r>
                <a:rPr lang="ja-JP" sz="3200" kern="100" dirty="0" smtClean="0">
                  <a:effectLst/>
                  <a:latin typeface="+mj-ea"/>
                  <a:ea typeface="+mj-ea"/>
                  <a:cs typeface="Times New Roman"/>
                </a:rPr>
                <a:t>なし</a:t>
              </a:r>
              <a:endParaRPr lang="ja-JP" sz="3200" kern="100" dirty="0">
                <a:effectLst/>
                <a:latin typeface="+mj-ea"/>
                <a:ea typeface="+mj-ea"/>
                <a:cs typeface="Times New Roman"/>
              </a:endParaRPr>
            </a:p>
          </p:txBody>
        </p:sp>
        <p:sp>
          <p:nvSpPr>
            <p:cNvPr id="8" name="テキスト ボックス 27"/>
            <p:cNvSpPr txBox="1"/>
            <p:nvPr/>
          </p:nvSpPr>
          <p:spPr>
            <a:xfrm>
              <a:off x="2212153" y="547710"/>
              <a:ext cx="246552" cy="1417318"/>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smtClean="0">
                  <a:effectLst/>
                  <a:latin typeface="+mj-ea"/>
                  <a:ea typeface="+mj-ea"/>
                  <a:cs typeface="Times New Roman"/>
                </a:rPr>
                <a:t>科学的価値</a:t>
              </a:r>
              <a:r>
                <a:rPr lang="ja-JP" sz="3200" kern="100" dirty="0" smtClean="0">
                  <a:effectLst/>
                  <a:latin typeface="+mj-ea"/>
                  <a:ea typeface="+mj-ea"/>
                  <a:cs typeface="Times New Roman"/>
                </a:rPr>
                <a:t>が</a:t>
              </a:r>
              <a:r>
                <a:rPr lang="ja-JP" sz="3200" kern="100" dirty="0">
                  <a:effectLst/>
                  <a:latin typeface="+mj-ea"/>
                  <a:ea typeface="+mj-ea"/>
                  <a:cs typeface="Times New Roman"/>
                </a:rPr>
                <a:t>高い</a:t>
              </a:r>
            </a:p>
          </p:txBody>
        </p:sp>
        <p:sp>
          <p:nvSpPr>
            <p:cNvPr id="9" name="テキスト ボックス 28"/>
            <p:cNvSpPr txBox="1"/>
            <p:nvPr/>
          </p:nvSpPr>
          <p:spPr>
            <a:xfrm>
              <a:off x="230184" y="586535"/>
              <a:ext cx="259633" cy="1322649"/>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cs typeface="Times New Roman"/>
                </a:rPr>
                <a:t>科学的価値</a:t>
              </a:r>
              <a:r>
                <a:rPr lang="ja-JP" altLang="ja-JP" sz="3200" kern="100" dirty="0" smtClean="0">
                  <a:latin typeface="+mj-ea"/>
                  <a:cs typeface="Times New Roman"/>
                </a:rPr>
                <a:t>が</a:t>
              </a:r>
              <a:r>
                <a:rPr lang="ja-JP" sz="3200" kern="100" dirty="0" smtClean="0">
                  <a:effectLst/>
                  <a:latin typeface="+mj-ea"/>
                  <a:ea typeface="+mj-ea"/>
                  <a:cs typeface="Times New Roman"/>
                </a:rPr>
                <a:t>低い</a:t>
              </a:r>
              <a:endParaRPr lang="ja-JP" sz="3200" kern="100" dirty="0">
                <a:effectLst/>
                <a:latin typeface="+mj-ea"/>
                <a:ea typeface="+mj-ea"/>
                <a:cs typeface="Times New Roman"/>
              </a:endParaRPr>
            </a:p>
          </p:txBody>
        </p:sp>
        <p:sp>
          <p:nvSpPr>
            <p:cNvPr id="10" name="テキスト ボックス 29"/>
            <p:cNvSpPr txBox="1"/>
            <p:nvPr/>
          </p:nvSpPr>
          <p:spPr>
            <a:xfrm>
              <a:off x="1535596" y="519375"/>
              <a:ext cx="617054" cy="211566"/>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800" kern="100" dirty="0" smtClean="0">
                  <a:latin typeface="+mj-ea"/>
                  <a:ea typeface="+mj-ea"/>
                  <a:cs typeface="Times New Roman"/>
                </a:rPr>
                <a:t>良い研究</a:t>
              </a:r>
              <a:endParaRPr lang="ja-JP" sz="2000" kern="100" dirty="0">
                <a:effectLst/>
                <a:latin typeface="+mj-ea"/>
                <a:ea typeface="+mj-ea"/>
                <a:cs typeface="Times New Roman"/>
              </a:endParaRPr>
            </a:p>
          </p:txBody>
        </p:sp>
      </p:grpSp>
      <p:sp>
        <p:nvSpPr>
          <p:cNvPr id="2" name="テキスト ボックス 1"/>
          <p:cNvSpPr txBox="1"/>
          <p:nvPr/>
        </p:nvSpPr>
        <p:spPr>
          <a:xfrm>
            <a:off x="560512" y="617103"/>
            <a:ext cx="6409127" cy="707886"/>
          </a:xfrm>
          <a:prstGeom prst="rect">
            <a:avLst/>
          </a:prstGeom>
          <a:noFill/>
        </p:spPr>
        <p:txBody>
          <a:bodyPr wrap="none" rtlCol="0">
            <a:spAutoFit/>
          </a:bodyPr>
          <a:lstStyle/>
          <a:p>
            <a:r>
              <a:rPr kumimoji="1" lang="ja-JP" altLang="en-US" sz="4000" dirty="0" smtClean="0"/>
              <a:t>エビデンスとは（本来の意味）</a:t>
            </a:r>
            <a:endParaRPr kumimoji="1" lang="ja-JP" altLang="en-US" sz="4000" dirty="0"/>
          </a:p>
        </p:txBody>
      </p:sp>
      <p:sp>
        <p:nvSpPr>
          <p:cNvPr id="13" name="テキスト ボックス 29"/>
          <p:cNvSpPr txBox="1"/>
          <p:nvPr/>
        </p:nvSpPr>
        <p:spPr>
          <a:xfrm>
            <a:off x="2843338" y="5183773"/>
            <a:ext cx="1689233" cy="545611"/>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800" kern="100" dirty="0">
                <a:latin typeface="+mj-ea"/>
                <a:ea typeface="+mj-ea"/>
                <a:cs typeface="Times New Roman"/>
              </a:rPr>
              <a:t>悪い</a:t>
            </a:r>
            <a:r>
              <a:rPr lang="ja-JP" altLang="en-US" sz="2800" kern="100" dirty="0" smtClean="0">
                <a:latin typeface="+mj-ea"/>
                <a:ea typeface="+mj-ea"/>
                <a:cs typeface="Times New Roman"/>
              </a:rPr>
              <a:t>研究</a:t>
            </a:r>
            <a:endParaRPr lang="ja-JP" sz="2000" kern="100" dirty="0">
              <a:effectLst/>
              <a:latin typeface="+mj-ea"/>
              <a:ea typeface="+mj-ea"/>
              <a:cs typeface="Times New Roman"/>
            </a:endParaRPr>
          </a:p>
        </p:txBody>
      </p:sp>
    </p:spTree>
    <p:extLst>
      <p:ext uri="{BB962C8B-B14F-4D97-AF65-F5344CB8AC3E}">
        <p14:creationId xmlns:p14="http://schemas.microsoft.com/office/powerpoint/2010/main" val="15393440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077334" y="1425629"/>
            <a:ext cx="6100749" cy="5101119"/>
            <a:chOff x="230184" y="226045"/>
            <a:chExt cx="2228521" cy="1978008"/>
          </a:xfrm>
        </p:grpSpPr>
        <p:grpSp>
          <p:nvGrpSpPr>
            <p:cNvPr id="5" name="グループ化 4"/>
            <p:cNvGrpSpPr/>
            <p:nvPr/>
          </p:nvGrpSpPr>
          <p:grpSpPr>
            <a:xfrm>
              <a:off x="504825" y="451772"/>
              <a:ext cx="1647825" cy="1457412"/>
              <a:chOff x="0" y="164388"/>
              <a:chExt cx="1990725" cy="1743075"/>
            </a:xfrm>
          </p:grpSpPr>
          <p:cxnSp>
            <p:nvCxnSpPr>
              <p:cNvPr id="11" name="直線矢印コネクタ 10"/>
              <p:cNvCxnSpPr/>
              <p:nvPr/>
            </p:nvCxnSpPr>
            <p:spPr>
              <a:xfrm flipV="1">
                <a:off x="0" y="1059738"/>
                <a:ext cx="1990725" cy="9525"/>
              </a:xfrm>
              <a:prstGeom prst="straightConnector1">
                <a:avLst/>
              </a:prstGeom>
              <a:noFill/>
              <a:ln w="76200" cap="flat" cmpd="sng" algn="ctr">
                <a:solidFill>
                  <a:srgbClr val="4F81BD">
                    <a:shade val="95000"/>
                    <a:satMod val="105000"/>
                  </a:srgbClr>
                </a:solidFill>
                <a:prstDash val="solid"/>
                <a:headEnd type="triangle" w="med" len="med"/>
                <a:tailEnd type="triangle" w="med" len="med"/>
              </a:ln>
              <a:effectLst/>
            </p:spPr>
          </p:cxnSp>
          <p:cxnSp>
            <p:nvCxnSpPr>
              <p:cNvPr id="12" name="直線矢印コネクタ 11"/>
              <p:cNvCxnSpPr/>
              <p:nvPr/>
            </p:nvCxnSpPr>
            <p:spPr>
              <a:xfrm>
                <a:off x="952500" y="164388"/>
                <a:ext cx="0" cy="1743075"/>
              </a:xfrm>
              <a:prstGeom prst="straightConnector1">
                <a:avLst/>
              </a:prstGeom>
              <a:noFill/>
              <a:ln w="76200" cap="flat" cmpd="sng" algn="ctr">
                <a:solidFill>
                  <a:srgbClr val="4F81BD">
                    <a:shade val="95000"/>
                    <a:satMod val="105000"/>
                  </a:srgbClr>
                </a:solidFill>
                <a:prstDash val="solid"/>
                <a:headEnd type="triangle" w="med" len="med"/>
                <a:tailEnd type="triangle" w="med" len="med"/>
              </a:ln>
              <a:effectLst/>
            </p:spPr>
          </p:cxnSp>
        </p:grpSp>
        <p:sp>
          <p:nvSpPr>
            <p:cNvPr id="6" name="テキスト ボックス 25"/>
            <p:cNvSpPr txBox="1"/>
            <p:nvPr/>
          </p:nvSpPr>
          <p:spPr>
            <a:xfrm>
              <a:off x="596734" y="226045"/>
              <a:ext cx="1198834" cy="425909"/>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ea typeface="+mj-ea"/>
                  <a:cs typeface="Times New Roman"/>
                </a:rPr>
                <a:t>行事として</a:t>
              </a:r>
              <a:r>
                <a:rPr lang="ja-JP" altLang="en-US" sz="3200" kern="100" dirty="0" smtClean="0">
                  <a:latin typeface="+mj-ea"/>
                  <a:ea typeface="+mj-ea"/>
                  <a:cs typeface="Times New Roman"/>
                </a:rPr>
                <a:t>の意義</a:t>
              </a:r>
              <a:r>
                <a:rPr lang="ja-JP" sz="3200" kern="100" dirty="0" smtClean="0">
                  <a:effectLst/>
                  <a:latin typeface="+mj-ea"/>
                  <a:ea typeface="+mj-ea"/>
                  <a:cs typeface="Times New Roman"/>
                </a:rPr>
                <a:t>あり</a:t>
              </a:r>
              <a:endParaRPr lang="ja-JP" sz="3200" kern="100" dirty="0">
                <a:effectLst/>
                <a:latin typeface="+mj-ea"/>
                <a:ea typeface="+mj-ea"/>
                <a:cs typeface="Times New Roman"/>
              </a:endParaRPr>
            </a:p>
          </p:txBody>
        </p:sp>
        <p:sp>
          <p:nvSpPr>
            <p:cNvPr id="7" name="テキスト ボックス 26"/>
            <p:cNvSpPr txBox="1"/>
            <p:nvPr/>
          </p:nvSpPr>
          <p:spPr>
            <a:xfrm>
              <a:off x="596734" y="1933892"/>
              <a:ext cx="1198834" cy="270161"/>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cs typeface="Times New Roman"/>
                </a:rPr>
                <a:t>行事としての意義</a:t>
              </a:r>
              <a:r>
                <a:rPr lang="ja-JP" sz="3200" kern="100" dirty="0" smtClean="0">
                  <a:effectLst/>
                  <a:latin typeface="+mj-ea"/>
                  <a:ea typeface="+mj-ea"/>
                  <a:cs typeface="Times New Roman"/>
                </a:rPr>
                <a:t>なし</a:t>
              </a:r>
              <a:endParaRPr lang="ja-JP" sz="3200" kern="100" dirty="0">
                <a:effectLst/>
                <a:latin typeface="+mj-ea"/>
                <a:ea typeface="+mj-ea"/>
                <a:cs typeface="Times New Roman"/>
              </a:endParaRPr>
            </a:p>
          </p:txBody>
        </p:sp>
        <p:sp>
          <p:nvSpPr>
            <p:cNvPr id="8" name="テキスト ボックス 27"/>
            <p:cNvSpPr txBox="1"/>
            <p:nvPr/>
          </p:nvSpPr>
          <p:spPr>
            <a:xfrm>
              <a:off x="2212153" y="730941"/>
              <a:ext cx="246552" cy="1234087"/>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ea typeface="+mj-ea"/>
                  <a:cs typeface="Times New Roman"/>
                </a:rPr>
                <a:t>創造性</a:t>
              </a:r>
              <a:r>
                <a:rPr lang="ja-JP" sz="3200" kern="100" dirty="0" smtClean="0">
                  <a:effectLst/>
                  <a:latin typeface="+mj-ea"/>
                  <a:ea typeface="+mj-ea"/>
                  <a:cs typeface="Times New Roman"/>
                </a:rPr>
                <a:t>が</a:t>
              </a:r>
              <a:r>
                <a:rPr lang="ja-JP" sz="3200" kern="100" dirty="0">
                  <a:effectLst/>
                  <a:latin typeface="+mj-ea"/>
                  <a:ea typeface="+mj-ea"/>
                  <a:cs typeface="Times New Roman"/>
                </a:rPr>
                <a:t>高い</a:t>
              </a:r>
            </a:p>
          </p:txBody>
        </p:sp>
        <p:sp>
          <p:nvSpPr>
            <p:cNvPr id="9" name="テキスト ボックス 28"/>
            <p:cNvSpPr txBox="1"/>
            <p:nvPr/>
          </p:nvSpPr>
          <p:spPr>
            <a:xfrm>
              <a:off x="230184" y="730941"/>
              <a:ext cx="259633" cy="1178243"/>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altLang="en-US" sz="3200" kern="100" dirty="0">
                  <a:latin typeface="+mj-ea"/>
                  <a:cs typeface="Times New Roman"/>
                </a:rPr>
                <a:t>創造</a:t>
              </a:r>
              <a:r>
                <a:rPr lang="ja-JP" altLang="en-US" sz="3200" kern="100" dirty="0" smtClean="0">
                  <a:latin typeface="+mj-ea"/>
                  <a:cs typeface="Times New Roman"/>
                </a:rPr>
                <a:t>性</a:t>
              </a:r>
              <a:r>
                <a:rPr lang="ja-JP" altLang="ja-JP" sz="3200" kern="100" dirty="0" smtClean="0">
                  <a:latin typeface="+mj-ea"/>
                  <a:cs typeface="Times New Roman"/>
                </a:rPr>
                <a:t>が</a:t>
              </a:r>
              <a:r>
                <a:rPr lang="ja-JP" sz="3200" kern="100" dirty="0" smtClean="0">
                  <a:effectLst/>
                  <a:latin typeface="+mj-ea"/>
                  <a:ea typeface="+mj-ea"/>
                  <a:cs typeface="Times New Roman"/>
                </a:rPr>
                <a:t>低い</a:t>
              </a:r>
              <a:endParaRPr lang="ja-JP" sz="3200" kern="100" dirty="0">
                <a:effectLst/>
                <a:latin typeface="+mj-ea"/>
                <a:ea typeface="+mj-ea"/>
                <a:cs typeface="Times New Roman"/>
              </a:endParaRPr>
            </a:p>
          </p:txBody>
        </p:sp>
        <p:sp>
          <p:nvSpPr>
            <p:cNvPr id="10" name="テキスト ボックス 29"/>
            <p:cNvSpPr txBox="1"/>
            <p:nvPr/>
          </p:nvSpPr>
          <p:spPr>
            <a:xfrm>
              <a:off x="1535596" y="519375"/>
              <a:ext cx="617054" cy="211566"/>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800" kern="100" dirty="0" smtClean="0">
                  <a:latin typeface="+mj-ea"/>
                  <a:ea typeface="+mj-ea"/>
                  <a:cs typeface="Times New Roman"/>
                </a:rPr>
                <a:t>良い企画</a:t>
              </a:r>
              <a:endParaRPr lang="ja-JP" sz="2000" kern="100" dirty="0">
                <a:effectLst/>
                <a:latin typeface="+mj-ea"/>
                <a:ea typeface="+mj-ea"/>
                <a:cs typeface="Times New Roman"/>
              </a:endParaRPr>
            </a:p>
          </p:txBody>
        </p:sp>
      </p:grpSp>
      <p:sp>
        <p:nvSpPr>
          <p:cNvPr id="2" name="テキスト ボックス 1"/>
          <p:cNvSpPr txBox="1"/>
          <p:nvPr/>
        </p:nvSpPr>
        <p:spPr>
          <a:xfrm>
            <a:off x="560512" y="617103"/>
            <a:ext cx="8385629" cy="707886"/>
          </a:xfrm>
          <a:prstGeom prst="rect">
            <a:avLst/>
          </a:prstGeom>
          <a:noFill/>
        </p:spPr>
        <p:txBody>
          <a:bodyPr wrap="none" rtlCol="0">
            <a:spAutoFit/>
          </a:bodyPr>
          <a:lstStyle/>
          <a:p>
            <a:r>
              <a:rPr kumimoji="1" lang="ja-JP" altLang="en-US" sz="4000" dirty="0" smtClean="0"/>
              <a:t>エビデンスとは（今回の実習において）</a:t>
            </a:r>
            <a:endParaRPr kumimoji="1" lang="ja-JP" altLang="en-US" sz="4000" dirty="0"/>
          </a:p>
        </p:txBody>
      </p:sp>
      <p:sp>
        <p:nvSpPr>
          <p:cNvPr id="13" name="テキスト ボックス 29"/>
          <p:cNvSpPr txBox="1"/>
          <p:nvPr/>
        </p:nvSpPr>
        <p:spPr>
          <a:xfrm>
            <a:off x="2843338" y="5183773"/>
            <a:ext cx="1689233" cy="545611"/>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800" kern="100" dirty="0" smtClean="0">
                <a:latin typeface="+mj-ea"/>
                <a:ea typeface="+mj-ea"/>
                <a:cs typeface="Times New Roman"/>
              </a:rPr>
              <a:t>悪い企画</a:t>
            </a:r>
            <a:endParaRPr lang="ja-JP" sz="2000" kern="100" dirty="0">
              <a:effectLst/>
              <a:latin typeface="+mj-ea"/>
              <a:ea typeface="+mj-ea"/>
              <a:cs typeface="Times New Roman"/>
            </a:endParaRPr>
          </a:p>
        </p:txBody>
      </p:sp>
    </p:spTree>
    <p:extLst>
      <p:ext uri="{BB962C8B-B14F-4D97-AF65-F5344CB8AC3E}">
        <p14:creationId xmlns:p14="http://schemas.microsoft.com/office/powerpoint/2010/main" val="292777645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アイデア整理実習２</a:t>
            </a:r>
            <a:endParaRPr kumimoji="1" lang="ja-JP" altLang="en-US" dirty="0"/>
          </a:p>
        </p:txBody>
      </p:sp>
      <p:sp>
        <p:nvSpPr>
          <p:cNvPr id="3" name="コンテンツ プレースホルダー 2"/>
          <p:cNvSpPr>
            <a:spLocks noGrp="1"/>
          </p:cNvSpPr>
          <p:nvPr>
            <p:ph idx="1"/>
          </p:nvPr>
        </p:nvSpPr>
        <p:spPr>
          <a:xfrm>
            <a:off x="495300" y="1556792"/>
            <a:ext cx="8915400" cy="4968552"/>
          </a:xfrm>
        </p:spPr>
        <p:txBody>
          <a:bodyPr/>
          <a:lstStyle/>
          <a:p>
            <a:pPr marL="0" indent="0">
              <a:buNone/>
            </a:pPr>
            <a:r>
              <a:rPr kumimoji="1" lang="ja-JP" altLang="en-US" u="sng" dirty="0" smtClean="0"/>
              <a:t>方法</a:t>
            </a:r>
            <a:endParaRPr kumimoji="1" lang="en-US" altLang="ja-JP" u="sng" dirty="0" smtClean="0"/>
          </a:p>
          <a:p>
            <a:pPr marL="0" indent="0">
              <a:buNone/>
            </a:pPr>
            <a:r>
              <a:rPr kumimoji="1" lang="ja-JP" altLang="en-US" dirty="0" smtClean="0"/>
              <a:t>　①司会</a:t>
            </a:r>
            <a:r>
              <a:rPr kumimoji="1" lang="ja-JP" altLang="en-US" dirty="0" smtClean="0"/>
              <a:t>進行役を</a:t>
            </a:r>
            <a:r>
              <a:rPr kumimoji="1" lang="ja-JP" altLang="en-US" dirty="0" smtClean="0"/>
              <a:t>決める</a:t>
            </a:r>
            <a:endParaRPr kumimoji="1" lang="en-US" altLang="ja-JP" dirty="0" smtClean="0"/>
          </a:p>
          <a:p>
            <a:pPr marL="0" indent="0">
              <a:buNone/>
            </a:pPr>
            <a:r>
              <a:rPr lang="ja-JP" altLang="en-US" dirty="0" smtClean="0"/>
              <a:t>　②「文化祭の目的」を議論する</a:t>
            </a:r>
            <a:endParaRPr lang="en-US" altLang="ja-JP" dirty="0" smtClean="0"/>
          </a:p>
          <a:p>
            <a:pPr marL="0" indent="0">
              <a:buNone/>
            </a:pPr>
            <a:r>
              <a:rPr lang="ja-JP" altLang="en-US" dirty="0" smtClean="0"/>
              <a:t>　③②に沿う「クラス企画」について議論する</a:t>
            </a:r>
            <a:endParaRPr lang="en-US" altLang="ja-JP" dirty="0" smtClean="0"/>
          </a:p>
          <a:p>
            <a:pPr marL="0" indent="0">
              <a:buNone/>
            </a:pPr>
            <a:r>
              <a:rPr lang="ja-JP" altLang="en-US" dirty="0" smtClean="0"/>
              <a:t>　④</a:t>
            </a:r>
            <a:r>
              <a:rPr lang="en-US" altLang="ja-JP" dirty="0" smtClean="0"/>
              <a:t>KJ</a:t>
            </a:r>
            <a:r>
              <a:rPr lang="ja-JP" altLang="en-US" dirty="0" smtClean="0"/>
              <a:t>法で整理したアイデアから②・③・規定</a:t>
            </a:r>
            <a:endParaRPr lang="en-US" altLang="ja-JP" dirty="0" smtClean="0"/>
          </a:p>
          <a:p>
            <a:pPr marL="0" indent="0">
              <a:buNone/>
            </a:pPr>
            <a:r>
              <a:rPr lang="ja-JP" altLang="en-US" dirty="0"/>
              <a:t>　</a:t>
            </a:r>
            <a:r>
              <a:rPr lang="ja-JP" altLang="en-US" dirty="0" smtClean="0"/>
              <a:t>　に沿うものを選び、実現可能性を上げる</a:t>
            </a:r>
            <a:endParaRPr lang="en-US" altLang="ja-JP" dirty="0" smtClean="0"/>
          </a:p>
          <a:p>
            <a:pPr marL="0" indent="0">
              <a:buNone/>
            </a:pPr>
            <a:r>
              <a:rPr lang="ja-JP" altLang="en-US" dirty="0" smtClean="0"/>
              <a:t>　⑤アイデアの</a:t>
            </a:r>
            <a:r>
              <a:rPr kumimoji="1" lang="ja-JP" altLang="en-US" dirty="0" smtClean="0"/>
              <a:t>エビデンス</a:t>
            </a:r>
            <a:r>
              <a:rPr lang="ja-JP" altLang="en-US" dirty="0" smtClean="0"/>
              <a:t>を向上</a:t>
            </a:r>
            <a:r>
              <a:rPr lang="ja-JP" altLang="en-US" dirty="0" smtClean="0"/>
              <a:t>させる</a:t>
            </a:r>
            <a:endParaRPr lang="en-US" altLang="ja-JP" dirty="0" smtClean="0"/>
          </a:p>
          <a:p>
            <a:pPr marL="0" indent="0">
              <a:buNone/>
            </a:pPr>
            <a:r>
              <a:rPr lang="ja-JP" altLang="en-US" u="sng" dirty="0" smtClean="0"/>
              <a:t>時間</a:t>
            </a:r>
            <a:r>
              <a:rPr lang="ja-JP" altLang="en-US" dirty="0" smtClean="0"/>
              <a:t>　</a:t>
            </a:r>
            <a:endParaRPr lang="en-US" altLang="ja-JP" dirty="0" smtClean="0"/>
          </a:p>
          <a:p>
            <a:pPr marL="0" indent="0">
              <a:buNone/>
            </a:pPr>
            <a:r>
              <a:rPr lang="ja-JP" altLang="en-US" dirty="0" smtClean="0"/>
              <a:t>　</a:t>
            </a:r>
            <a:r>
              <a:rPr kumimoji="1" lang="en-US" altLang="ja-JP" dirty="0" smtClean="0"/>
              <a:t>15</a:t>
            </a:r>
            <a:r>
              <a:rPr kumimoji="1" lang="ja-JP" altLang="en-US" dirty="0" smtClean="0"/>
              <a:t>分</a:t>
            </a:r>
            <a:endParaRPr kumimoji="1" lang="ja-JP" altLang="en-US" dirty="0"/>
          </a:p>
        </p:txBody>
      </p:sp>
    </p:spTree>
    <p:extLst>
      <p:ext uri="{BB962C8B-B14F-4D97-AF65-F5344CB8AC3E}">
        <p14:creationId xmlns:p14="http://schemas.microsoft.com/office/powerpoint/2010/main" val="414701174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企画書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自分の考えを他者に伝えるために、作成する。</a:t>
            </a:r>
            <a:endParaRPr kumimoji="1" lang="en-US" altLang="ja-JP" dirty="0" smtClean="0"/>
          </a:p>
          <a:p>
            <a:r>
              <a:rPr lang="ja-JP" altLang="en-US" dirty="0" smtClean="0"/>
              <a:t>企画側の意図や</a:t>
            </a:r>
            <a:r>
              <a:rPr lang="ja-JP" altLang="en-US" dirty="0"/>
              <a:t>考</a:t>
            </a:r>
            <a:r>
              <a:rPr lang="ja-JP" altLang="en-US" dirty="0" smtClean="0"/>
              <a:t>えを示す。</a:t>
            </a:r>
            <a:endParaRPr kumimoji="1" lang="en-US" altLang="ja-JP" dirty="0" smtClean="0"/>
          </a:p>
          <a:p>
            <a:r>
              <a:rPr kumimoji="1" lang="ja-JP" altLang="en-US" dirty="0" smtClean="0"/>
              <a:t>聞き手が理解するのに労力がかからないよう、正確に文書化する。</a:t>
            </a:r>
            <a:endParaRPr kumimoji="1" lang="en-US" altLang="ja-JP" dirty="0" smtClean="0"/>
          </a:p>
          <a:p>
            <a:pPr marL="0" indent="0">
              <a:buNone/>
            </a:pPr>
            <a:r>
              <a:rPr lang="ja-JP" altLang="en-US" dirty="0" smtClean="0"/>
              <a:t>　例）</a:t>
            </a:r>
            <a:endParaRPr lang="en-US" altLang="ja-JP" dirty="0" smtClean="0"/>
          </a:p>
          <a:p>
            <a:pPr marL="0" indent="0">
              <a:buNone/>
            </a:pPr>
            <a:r>
              <a:rPr kumimoji="1" lang="ja-JP" altLang="en-US" dirty="0"/>
              <a:t>　</a:t>
            </a:r>
            <a:r>
              <a:rPr kumimoji="1" lang="ja-JP" altLang="en-US" dirty="0" smtClean="0"/>
              <a:t>　主語を明確にする</a:t>
            </a:r>
            <a:endParaRPr kumimoji="1" lang="en-US" altLang="ja-JP" dirty="0" smtClean="0"/>
          </a:p>
          <a:p>
            <a:pPr marL="0" indent="0">
              <a:buNone/>
            </a:pPr>
            <a:r>
              <a:rPr lang="ja-JP" altLang="en-US" dirty="0"/>
              <a:t>　</a:t>
            </a:r>
            <a:r>
              <a:rPr lang="ja-JP" altLang="en-US" dirty="0" smtClean="0"/>
              <a:t>　</a:t>
            </a:r>
            <a:r>
              <a:rPr kumimoji="1" lang="ja-JP" altLang="en-US" dirty="0" smtClean="0"/>
              <a:t>あいまいなことば、形容詞を使わない</a:t>
            </a:r>
            <a:endParaRPr kumimoji="1" lang="ja-JP" altLang="en-US" dirty="0"/>
          </a:p>
        </p:txBody>
      </p:sp>
    </p:spTree>
    <p:extLst>
      <p:ext uri="{BB962C8B-B14F-4D97-AF65-F5344CB8AC3E}">
        <p14:creationId xmlns:p14="http://schemas.microsoft.com/office/powerpoint/2010/main" val="298748866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アイデア整理実習</a:t>
            </a:r>
            <a:r>
              <a:rPr lang="ja-JP" altLang="en-US" dirty="0"/>
              <a:t>３</a:t>
            </a:r>
            <a:endParaRPr kumimoji="1" lang="ja-JP" altLang="en-US" dirty="0"/>
          </a:p>
        </p:txBody>
      </p:sp>
      <p:sp>
        <p:nvSpPr>
          <p:cNvPr id="3" name="コンテンツ プレースホルダー 2"/>
          <p:cNvSpPr>
            <a:spLocks noGrp="1"/>
          </p:cNvSpPr>
          <p:nvPr>
            <p:ph idx="1"/>
          </p:nvPr>
        </p:nvSpPr>
        <p:spPr>
          <a:xfrm>
            <a:off x="495300" y="1981200"/>
            <a:ext cx="8915400" cy="4544144"/>
          </a:xfrm>
        </p:spPr>
        <p:txBody>
          <a:bodyPr/>
          <a:lstStyle/>
          <a:p>
            <a:pPr marL="0" indent="0">
              <a:buNone/>
            </a:pPr>
            <a:r>
              <a:rPr kumimoji="1" lang="ja-JP" altLang="en-US" sz="3600" u="sng" dirty="0" smtClean="0"/>
              <a:t>方法</a:t>
            </a:r>
            <a:endParaRPr kumimoji="1" lang="en-US" altLang="ja-JP" sz="3600" u="sng" dirty="0" smtClean="0"/>
          </a:p>
          <a:p>
            <a:pPr marL="0" indent="0">
              <a:buNone/>
            </a:pPr>
            <a:r>
              <a:rPr kumimoji="1" lang="ja-JP" altLang="en-US" sz="3600" dirty="0" smtClean="0"/>
              <a:t>班ごとで話しあいながら、企画書を作成する</a:t>
            </a:r>
            <a:endParaRPr kumimoji="1" lang="en-US" altLang="ja-JP" sz="3600" dirty="0" smtClean="0"/>
          </a:p>
          <a:p>
            <a:pPr marL="0" indent="0">
              <a:buNone/>
            </a:pPr>
            <a:endParaRPr kumimoji="1" lang="en-US" altLang="ja-JP" sz="3600" dirty="0" smtClean="0"/>
          </a:p>
          <a:p>
            <a:pPr marL="0" indent="0">
              <a:buNone/>
            </a:pPr>
            <a:r>
              <a:rPr lang="ja-JP" altLang="en-US" sz="3600" u="sng" dirty="0" smtClean="0"/>
              <a:t>時間</a:t>
            </a:r>
            <a:endParaRPr lang="en-US" altLang="ja-JP" sz="3600" u="sng" dirty="0" smtClean="0"/>
          </a:p>
          <a:p>
            <a:pPr marL="0" indent="0">
              <a:buNone/>
            </a:pPr>
            <a:r>
              <a:rPr kumimoji="1" lang="en-US" altLang="ja-JP" sz="3600" dirty="0"/>
              <a:t>10</a:t>
            </a:r>
            <a:r>
              <a:rPr kumimoji="1" lang="ja-JP" altLang="en-US" sz="3600" dirty="0"/>
              <a:t>分</a:t>
            </a:r>
          </a:p>
        </p:txBody>
      </p:sp>
    </p:spTree>
    <p:extLst>
      <p:ext uri="{BB962C8B-B14F-4D97-AF65-F5344CB8AC3E}">
        <p14:creationId xmlns:p14="http://schemas.microsoft.com/office/powerpoint/2010/main" val="167387467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次回連絡</a:t>
            </a:r>
            <a:endParaRPr kumimoji="1" lang="ja-JP" altLang="en-US" dirty="0"/>
          </a:p>
        </p:txBody>
      </p:sp>
      <p:sp>
        <p:nvSpPr>
          <p:cNvPr id="3" name="コンテンツ プレースホルダー 2"/>
          <p:cNvSpPr>
            <a:spLocks noGrp="1"/>
          </p:cNvSpPr>
          <p:nvPr>
            <p:ph idx="1"/>
          </p:nvPr>
        </p:nvSpPr>
        <p:spPr>
          <a:xfrm>
            <a:off x="495300" y="1981200"/>
            <a:ext cx="8915400" cy="4544144"/>
          </a:xfrm>
        </p:spPr>
        <p:txBody>
          <a:bodyPr/>
          <a:lstStyle/>
          <a:p>
            <a:pPr marL="0" indent="0">
              <a:buNone/>
            </a:pPr>
            <a:r>
              <a:rPr lang="ja-JP" altLang="en-US" sz="3600" dirty="0"/>
              <a:t>・構造化シート、ポストイットは残部も</a:t>
            </a:r>
            <a:r>
              <a:rPr lang="ja-JP" altLang="en-US" sz="3600" dirty="0" smtClean="0"/>
              <a:t>含</a:t>
            </a:r>
            <a:endParaRPr lang="en-US" altLang="ja-JP" sz="3600" dirty="0" smtClean="0"/>
          </a:p>
          <a:p>
            <a:pPr marL="0" indent="0">
              <a:buNone/>
            </a:pPr>
            <a:r>
              <a:rPr lang="ja-JP" altLang="en-US" sz="3600" dirty="0"/>
              <a:t>　</a:t>
            </a:r>
            <a:r>
              <a:rPr lang="ja-JP" altLang="en-US" sz="3600" dirty="0" smtClean="0"/>
              <a:t>め</a:t>
            </a:r>
            <a:r>
              <a:rPr lang="ja-JP" altLang="en-US" sz="3600" dirty="0"/>
              <a:t>、机の中央におく</a:t>
            </a:r>
          </a:p>
          <a:p>
            <a:pPr marL="0" indent="0">
              <a:buNone/>
            </a:pPr>
            <a:r>
              <a:rPr lang="ja-JP" altLang="en-US" sz="3600" dirty="0"/>
              <a:t>・授業用</a:t>
            </a:r>
            <a:r>
              <a:rPr lang="ja-JP" altLang="en-US" sz="3600" dirty="0" smtClean="0"/>
              <a:t>企画書は</a:t>
            </a:r>
            <a:r>
              <a:rPr lang="ja-JP" altLang="en-US" sz="3600" dirty="0"/>
              <a:t>各自で持ち帰り、</a:t>
            </a:r>
            <a:r>
              <a:rPr lang="ja-JP" altLang="en-US" sz="3600" dirty="0" smtClean="0"/>
              <a:t>未完</a:t>
            </a:r>
            <a:endParaRPr lang="en-US" altLang="ja-JP" sz="3600" dirty="0" smtClean="0"/>
          </a:p>
          <a:p>
            <a:pPr marL="0" indent="0">
              <a:buNone/>
            </a:pPr>
            <a:r>
              <a:rPr lang="ja-JP" altLang="en-US" sz="3600" dirty="0"/>
              <a:t>　</a:t>
            </a:r>
            <a:r>
              <a:rPr lang="ja-JP" altLang="en-US" sz="3600" dirty="0" smtClean="0"/>
              <a:t>成</a:t>
            </a:r>
            <a:r>
              <a:rPr lang="ja-JP" altLang="en-US" sz="3600" dirty="0"/>
              <a:t>なら完成させ、次回持参</a:t>
            </a:r>
            <a:r>
              <a:rPr lang="ja-JP" altLang="en-US" sz="3600" dirty="0" smtClean="0"/>
              <a:t>する</a:t>
            </a:r>
            <a:endParaRPr lang="en-US" altLang="ja-JP" sz="3600" dirty="0" smtClean="0"/>
          </a:p>
          <a:p>
            <a:pPr marL="0" indent="0">
              <a:buNone/>
            </a:pPr>
            <a:endParaRPr lang="ja-JP" altLang="en-US" sz="3600" dirty="0"/>
          </a:p>
          <a:p>
            <a:pPr marL="0" indent="0">
              <a:buNone/>
            </a:pPr>
            <a:endParaRPr kumimoji="1" lang="ja-JP" altLang="en-US" sz="3600" dirty="0"/>
          </a:p>
        </p:txBody>
      </p:sp>
    </p:spTree>
    <p:extLst>
      <p:ext uri="{BB962C8B-B14F-4D97-AF65-F5344CB8AC3E}">
        <p14:creationId xmlns:p14="http://schemas.microsoft.com/office/powerpoint/2010/main" val="18667838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①アイデアはどのように整理するのか？</a:t>
            </a:r>
            <a:endParaRPr lang="en-US" altLang="ja-JP" dirty="0" smtClean="0"/>
          </a:p>
          <a:p>
            <a:pPr marL="0" indent="0">
              <a:buNone/>
            </a:pPr>
            <a:r>
              <a:rPr lang="ja-JP" altLang="en-US" dirty="0" smtClean="0"/>
              <a:t>②</a:t>
            </a:r>
            <a:r>
              <a:rPr kumimoji="1" lang="ja-JP" altLang="en-US" dirty="0" smtClean="0"/>
              <a:t>アイデアの実現可能性を高めるにはどうすれ</a:t>
            </a:r>
            <a:endParaRPr kumimoji="1" lang="en-US" altLang="ja-JP" dirty="0" smtClean="0"/>
          </a:p>
          <a:p>
            <a:pPr marL="0" indent="0">
              <a:buNone/>
            </a:pPr>
            <a:r>
              <a:rPr lang="ja-JP" altLang="en-US" dirty="0"/>
              <a:t>　</a:t>
            </a:r>
            <a:r>
              <a:rPr kumimoji="1" lang="ja-JP" altLang="en-US" dirty="0" err="1" smtClean="0"/>
              <a:t>ば</a:t>
            </a:r>
            <a:r>
              <a:rPr kumimoji="1" lang="ja-JP" altLang="en-US" dirty="0" smtClean="0"/>
              <a:t>よいのか？</a:t>
            </a:r>
            <a:endParaRPr kumimoji="1" lang="en-US" altLang="ja-JP" dirty="0" smtClean="0"/>
          </a:p>
          <a:p>
            <a:pPr marL="0" indent="0">
              <a:buNone/>
            </a:pPr>
            <a:r>
              <a:rPr lang="ja-JP" altLang="en-US" dirty="0"/>
              <a:t>③</a:t>
            </a:r>
            <a:r>
              <a:rPr lang="ja-JP" altLang="en-US" dirty="0" smtClean="0"/>
              <a:t>アイデアのエビデンスはどのように高めるの</a:t>
            </a:r>
            <a:endParaRPr lang="en-US" altLang="ja-JP" dirty="0" smtClean="0"/>
          </a:p>
          <a:p>
            <a:pPr marL="0" indent="0">
              <a:buNone/>
            </a:pPr>
            <a:r>
              <a:rPr lang="ja-JP" altLang="en-US" dirty="0"/>
              <a:t>　</a:t>
            </a:r>
            <a:r>
              <a:rPr lang="ja-JP" altLang="en-US" dirty="0" smtClean="0"/>
              <a:t>か？</a:t>
            </a:r>
            <a:endParaRPr lang="en-US" altLang="ja-JP" dirty="0" smtClean="0"/>
          </a:p>
        </p:txBody>
      </p:sp>
    </p:spTree>
    <p:extLst>
      <p:ext uri="{BB962C8B-B14F-4D97-AF65-F5344CB8AC3E}">
        <p14:creationId xmlns:p14="http://schemas.microsoft.com/office/powerpoint/2010/main" val="306489631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実習</a:t>
            </a:r>
            <a:r>
              <a:rPr kumimoji="1" lang="ja-JP" altLang="en-US" dirty="0" smtClean="0"/>
              <a:t>の流れ</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495300" y="1981200"/>
          <a:ext cx="697798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アイデア　イラスト」の画像検索結果">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1299" y="548680"/>
            <a:ext cx="2253258" cy="2253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彫刻　イラスト」の画像検索結果">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8333" y="2452253"/>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ピーチ　イラスト」の画像検索結果">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15450" y="4452420"/>
            <a:ext cx="2301990"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35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30B7961-4F0D-4EF3-958C-3E63C9B4C92B}"/>
                                            </p:graphicEl>
                                          </p:spTgt>
                                        </p:tgtEl>
                                        <p:attrNameLst>
                                          <p:attrName>style.visibility</p:attrName>
                                        </p:attrNameLst>
                                      </p:cBhvr>
                                      <p:to>
                                        <p:strVal val="visible"/>
                                      </p:to>
                                    </p:set>
                                    <p:animEffect transition="in" filter="barn(inVertical)">
                                      <p:cBhvr>
                                        <p:cTn id="7" dur="500"/>
                                        <p:tgtEl>
                                          <p:spTgt spid="4">
                                            <p:graphicEl>
                                              <a:dgm id="{E30B7961-4F0D-4EF3-958C-3E63C9B4C92B}"/>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BA04D8BA-032A-4515-84FF-4E43781A6BD0}"/>
                                            </p:graphicEl>
                                          </p:spTgt>
                                        </p:tgtEl>
                                        <p:attrNameLst>
                                          <p:attrName>style.visibility</p:attrName>
                                        </p:attrNameLst>
                                      </p:cBhvr>
                                      <p:to>
                                        <p:strVal val="visible"/>
                                      </p:to>
                                    </p:set>
                                    <p:animEffect transition="in" filter="barn(inVertical)">
                                      <p:cBhvr>
                                        <p:cTn id="10" dur="500"/>
                                        <p:tgtEl>
                                          <p:spTgt spid="4">
                                            <p:graphicEl>
                                              <a:dgm id="{BA04D8BA-032A-4515-84FF-4E43781A6BD0}"/>
                                            </p:graphic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graphicEl>
                                              <a:dgm id="{F7FAD492-3923-4720-9D11-FBF23046DF47}"/>
                                            </p:graphicEl>
                                          </p:spTgt>
                                        </p:tgtEl>
                                        <p:attrNameLst>
                                          <p:attrName>style.visibility</p:attrName>
                                        </p:attrNameLst>
                                      </p:cBhvr>
                                      <p:to>
                                        <p:strVal val="visible"/>
                                      </p:to>
                                    </p:set>
                                    <p:animEffect transition="in" filter="barn(inVertical)">
                                      <p:cBhvr>
                                        <p:cTn id="18" dur="500"/>
                                        <p:tgtEl>
                                          <p:spTgt spid="4">
                                            <p:graphicEl>
                                              <a:dgm id="{F7FAD492-3923-4720-9D11-FBF23046DF47}"/>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graphicEl>
                                              <a:dgm id="{4FBD3DD4-B471-48A1-801F-02DC54889E2D}"/>
                                            </p:graphicEl>
                                          </p:spTgt>
                                        </p:tgtEl>
                                        <p:attrNameLst>
                                          <p:attrName>style.visibility</p:attrName>
                                        </p:attrNameLst>
                                      </p:cBhvr>
                                      <p:to>
                                        <p:strVal val="visible"/>
                                      </p:to>
                                    </p:set>
                                    <p:animEffect transition="in" filter="barn(inVertical)">
                                      <p:cBhvr>
                                        <p:cTn id="21" dur="500"/>
                                        <p:tgtEl>
                                          <p:spTgt spid="4">
                                            <p:graphicEl>
                                              <a:dgm id="{4FBD3DD4-B471-48A1-801F-02DC54889E2D}"/>
                                            </p:graphic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graphicEl>
                                              <a:dgm id="{7E463FC9-3DF1-4479-A792-2E1B7A455198}"/>
                                            </p:graphicEl>
                                          </p:spTgt>
                                        </p:tgtEl>
                                        <p:attrNameLst>
                                          <p:attrName>style.visibility</p:attrName>
                                        </p:attrNameLst>
                                      </p:cBhvr>
                                      <p:to>
                                        <p:strVal val="visible"/>
                                      </p:to>
                                    </p:set>
                                    <p:animEffect transition="in" filter="barn(inVertical)">
                                      <p:cBhvr>
                                        <p:cTn id="29" dur="500"/>
                                        <p:tgtEl>
                                          <p:spTgt spid="4">
                                            <p:graphicEl>
                                              <a:dgm id="{7E463FC9-3DF1-4479-A792-2E1B7A455198}"/>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graphicEl>
                                              <a:dgm id="{D90F4E74-E731-4F17-A945-C7F33439E06D}"/>
                                            </p:graphicEl>
                                          </p:spTgt>
                                        </p:tgtEl>
                                        <p:attrNameLst>
                                          <p:attrName>style.visibility</p:attrName>
                                        </p:attrNameLst>
                                      </p:cBhvr>
                                      <p:to>
                                        <p:strVal val="visible"/>
                                      </p:to>
                                    </p:set>
                                    <p:animEffect transition="in" filter="barn(inVertical)">
                                      <p:cBhvr>
                                        <p:cTn id="32" dur="500"/>
                                        <p:tgtEl>
                                          <p:spTgt spid="4">
                                            <p:graphicEl>
                                              <a:dgm id="{D90F4E74-E731-4F17-A945-C7F33439E06D}"/>
                                            </p:graphic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wipe(down)">
                                      <p:cBhvr>
                                        <p:cTn id="3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Ⅱ</a:t>
            </a:r>
            <a:r>
              <a:rPr lang="ja-JP" altLang="en-US" dirty="0" err="1" smtClean="0"/>
              <a:t>．</a:t>
            </a:r>
            <a:r>
              <a:rPr lang="ja-JP" altLang="en-US" dirty="0" smtClean="0"/>
              <a:t>アイデアの整理</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000" dirty="0" smtClean="0"/>
              <a:t>①</a:t>
            </a:r>
            <a:r>
              <a:rPr kumimoji="1" lang="en-US" altLang="ja-JP" sz="4000" dirty="0" smtClean="0">
                <a:solidFill>
                  <a:srgbClr val="FF0000"/>
                </a:solidFill>
              </a:rPr>
              <a:t>KJ</a:t>
            </a:r>
            <a:r>
              <a:rPr kumimoji="1" lang="ja-JP" altLang="en-US" sz="4000" dirty="0" smtClean="0">
                <a:solidFill>
                  <a:srgbClr val="FF0000"/>
                </a:solidFill>
              </a:rPr>
              <a:t>法</a:t>
            </a:r>
            <a:r>
              <a:rPr kumimoji="1" lang="ja-JP" altLang="en-US" sz="4000" dirty="0" smtClean="0"/>
              <a:t>でアイデアを本質的に似ている</a:t>
            </a:r>
            <a:endParaRPr kumimoji="1" lang="en-US" altLang="ja-JP" sz="4000" dirty="0" smtClean="0"/>
          </a:p>
          <a:p>
            <a:pPr marL="0" indent="0">
              <a:buNone/>
            </a:pPr>
            <a:r>
              <a:rPr lang="ja-JP" altLang="en-US" sz="4000" dirty="0" smtClean="0"/>
              <a:t>   </a:t>
            </a:r>
            <a:r>
              <a:rPr kumimoji="1" lang="ja-JP" altLang="en-US" sz="4000" dirty="0" smtClean="0"/>
              <a:t>もので構造化する。</a:t>
            </a:r>
            <a:endParaRPr kumimoji="1" lang="en-US" altLang="ja-JP" sz="4000" dirty="0" smtClean="0"/>
          </a:p>
          <a:p>
            <a:pPr marL="0" indent="0">
              <a:buNone/>
            </a:pPr>
            <a:endParaRPr kumimoji="1" lang="ja-JP" altLang="en-US" sz="4000" dirty="0"/>
          </a:p>
        </p:txBody>
      </p:sp>
    </p:spTree>
    <p:extLst>
      <p:ext uri="{BB962C8B-B14F-4D97-AF65-F5344CB8AC3E}">
        <p14:creationId xmlns:p14="http://schemas.microsoft.com/office/powerpoint/2010/main" val="278922935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KJ</a:t>
            </a:r>
            <a:r>
              <a:rPr kumimoji="1" lang="ja-JP" altLang="en-US" dirty="0" smtClean="0"/>
              <a:t>法</a:t>
            </a:r>
            <a:endParaRPr kumimoji="1" lang="ja-JP" altLang="en-US" dirty="0"/>
          </a:p>
        </p:txBody>
      </p:sp>
      <p:sp>
        <p:nvSpPr>
          <p:cNvPr id="3" name="コンテンツ プレースホルダー 2"/>
          <p:cNvSpPr>
            <a:spLocks noGrp="1"/>
          </p:cNvSpPr>
          <p:nvPr>
            <p:ph idx="1"/>
          </p:nvPr>
        </p:nvSpPr>
        <p:spPr>
          <a:xfrm>
            <a:off x="495300" y="1628800"/>
            <a:ext cx="8915400" cy="4238600"/>
          </a:xfrm>
        </p:spPr>
        <p:txBody>
          <a:bodyPr/>
          <a:lstStyle/>
          <a:p>
            <a:r>
              <a:rPr lang="ja-JP" altLang="ja-JP" dirty="0"/>
              <a:t>ブレインストーミングで出たアイデア</a:t>
            </a:r>
            <a:r>
              <a:rPr lang="ja-JP" altLang="ja-JP" dirty="0" smtClean="0"/>
              <a:t>を</a:t>
            </a:r>
            <a:r>
              <a:rPr lang="ja-JP" altLang="en-US" dirty="0" smtClean="0"/>
              <a:t>、</a:t>
            </a:r>
            <a:r>
              <a:rPr lang="ja-JP" altLang="ja-JP" dirty="0" smtClean="0"/>
              <a:t>本質的に</a:t>
            </a:r>
            <a:r>
              <a:rPr lang="ja-JP" altLang="ja-JP" dirty="0"/>
              <a:t>似て</a:t>
            </a:r>
            <a:r>
              <a:rPr lang="ja-JP" altLang="ja-JP" dirty="0" smtClean="0"/>
              <a:t>いる</a:t>
            </a:r>
            <a:r>
              <a:rPr lang="ja-JP" altLang="en-US" dirty="0" smtClean="0"/>
              <a:t>アイデアで</a:t>
            </a:r>
            <a:r>
              <a:rPr lang="ja-JP" altLang="ja-JP" dirty="0" smtClean="0"/>
              <a:t>まとめ</a:t>
            </a:r>
            <a:r>
              <a:rPr lang="ja-JP" altLang="ja-JP" dirty="0"/>
              <a:t>、</a:t>
            </a:r>
            <a:r>
              <a:rPr lang="ja-JP" altLang="ja-JP" dirty="0" smtClean="0"/>
              <a:t>小グループ</a:t>
            </a:r>
            <a:r>
              <a:rPr lang="ja-JP" altLang="en-US" dirty="0" smtClean="0"/>
              <a:t>を</a:t>
            </a:r>
            <a:r>
              <a:rPr lang="ja-JP" altLang="ja-JP" dirty="0" smtClean="0"/>
              <a:t>作り</a:t>
            </a:r>
            <a:r>
              <a:rPr lang="ja-JP" altLang="ja-JP" dirty="0"/>
              <a:t>、</a:t>
            </a:r>
            <a:r>
              <a:rPr lang="ja-JP" altLang="ja-JP" dirty="0" smtClean="0"/>
              <a:t>グループ間の関係性</a:t>
            </a:r>
            <a:r>
              <a:rPr lang="ja-JP" altLang="ja-JP" dirty="0"/>
              <a:t>を図示</a:t>
            </a:r>
            <a:r>
              <a:rPr lang="ja-JP" altLang="ja-JP" dirty="0" smtClean="0"/>
              <a:t>する</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760" y="3284984"/>
            <a:ext cx="4577706" cy="3573016"/>
          </a:xfrm>
          <a:prstGeom prst="rect">
            <a:avLst/>
          </a:prstGeom>
        </p:spPr>
      </p:pic>
    </p:spTree>
    <p:extLst>
      <p:ext uri="{BB962C8B-B14F-4D97-AF65-F5344CB8AC3E}">
        <p14:creationId xmlns:p14="http://schemas.microsoft.com/office/powerpoint/2010/main" val="360781759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内容での整理</a:t>
            </a:r>
            <a:endParaRPr kumimoji="1" lang="ja-JP" altLang="en-US" dirty="0"/>
          </a:p>
        </p:txBody>
      </p:sp>
      <p:sp>
        <p:nvSpPr>
          <p:cNvPr id="3" name="コンテンツ プレースホルダー 2"/>
          <p:cNvSpPr>
            <a:spLocks noGrp="1"/>
          </p:cNvSpPr>
          <p:nvPr>
            <p:ph idx="1"/>
          </p:nvPr>
        </p:nvSpPr>
        <p:spPr>
          <a:xfrm>
            <a:off x="488504" y="1484784"/>
            <a:ext cx="8915400" cy="1944216"/>
          </a:xfrm>
        </p:spPr>
        <p:txBody>
          <a:bodyPr/>
          <a:lstStyle/>
          <a:p>
            <a:pPr marL="0" indent="0">
              <a:buNone/>
            </a:pPr>
            <a:r>
              <a:rPr lang="ja-JP" altLang="en-US" sz="3600" dirty="0" smtClean="0"/>
              <a:t>・企画アイデアを</a:t>
            </a:r>
            <a:r>
              <a:rPr lang="ja-JP" altLang="en-US" sz="3600" dirty="0" smtClean="0">
                <a:solidFill>
                  <a:srgbClr val="FF0000"/>
                </a:solidFill>
              </a:rPr>
              <a:t>部門ごとに</a:t>
            </a:r>
            <a:r>
              <a:rPr lang="ja-JP" altLang="en-US" sz="3600" dirty="0" smtClean="0"/>
              <a:t>分ける</a:t>
            </a:r>
            <a:endParaRPr lang="en-US" altLang="ja-JP" sz="3600" dirty="0" smtClean="0"/>
          </a:p>
          <a:p>
            <a:pPr marL="0" indent="0">
              <a:buNone/>
            </a:pPr>
            <a:r>
              <a:rPr lang="ja-JP" altLang="en-US" sz="3600" dirty="0" smtClean="0"/>
              <a:t>・</a:t>
            </a:r>
            <a:r>
              <a:rPr kumimoji="1" lang="ja-JP" altLang="en-US" sz="3600" dirty="0" smtClean="0"/>
              <a:t>意義や目的は別で分ける</a:t>
            </a:r>
            <a:endParaRPr kumimoji="1" lang="ja-JP" altLang="en-US" sz="3600" dirty="0"/>
          </a:p>
        </p:txBody>
      </p:sp>
      <p:graphicFrame>
        <p:nvGraphicFramePr>
          <p:cNvPr id="4" name="図表 3"/>
          <p:cNvGraphicFramePr/>
          <p:nvPr>
            <p:extLst/>
          </p:nvPr>
        </p:nvGraphicFramePr>
        <p:xfrm>
          <a:off x="488504" y="3429616"/>
          <a:ext cx="871296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カギ線コネクタ 4"/>
          <p:cNvCxnSpPr/>
          <p:nvPr/>
        </p:nvCxnSpPr>
        <p:spPr bwMode="auto">
          <a:xfrm>
            <a:off x="2000672" y="4437112"/>
            <a:ext cx="1728192" cy="216024"/>
          </a:xfrm>
          <a:prstGeom prst="bentConnector3">
            <a:avLst>
              <a:gd name="adj1" fmla="val -736"/>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9440817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アイデア整理実習</a:t>
            </a:r>
            <a:r>
              <a:rPr lang="ja-JP" altLang="en-US" dirty="0"/>
              <a:t>１</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u="sng" dirty="0" smtClean="0"/>
              <a:t>方法</a:t>
            </a:r>
            <a:endParaRPr lang="en-US" altLang="ja-JP" u="sng" dirty="0" smtClean="0"/>
          </a:p>
          <a:p>
            <a:pPr marL="0" indent="0">
              <a:buNone/>
            </a:pPr>
            <a:r>
              <a:rPr lang="ja-JP" altLang="en-US" dirty="0"/>
              <a:t>付箋</a:t>
            </a:r>
            <a:r>
              <a:rPr lang="ja-JP" altLang="en-US" dirty="0" smtClean="0"/>
              <a:t>を部門や意義・目的ごとに</a:t>
            </a:r>
            <a:r>
              <a:rPr lang="en-US" altLang="ja-JP" dirty="0" smtClean="0"/>
              <a:t>KJ</a:t>
            </a:r>
            <a:r>
              <a:rPr lang="ja-JP" altLang="en-US" dirty="0" smtClean="0"/>
              <a:t>法で整理し、シー</a:t>
            </a:r>
            <a:r>
              <a:rPr lang="ja-JP" altLang="en-US" dirty="0"/>
              <a:t>ト</a:t>
            </a:r>
            <a:r>
              <a:rPr lang="ja-JP" altLang="en-US" dirty="0" smtClean="0"/>
              <a:t>に貼り付ける。また、アイデアを追加しながら各部門のアイデアを一つのアイデアにまとめる。</a:t>
            </a:r>
            <a:endParaRPr lang="en-US" altLang="ja-JP" dirty="0" smtClean="0"/>
          </a:p>
          <a:p>
            <a:pPr marL="0" indent="0">
              <a:buNone/>
            </a:pPr>
            <a:endParaRPr lang="en-US" altLang="ja-JP" dirty="0" smtClean="0"/>
          </a:p>
          <a:p>
            <a:pPr marL="0" indent="0">
              <a:buNone/>
            </a:pPr>
            <a:r>
              <a:rPr lang="ja-JP" altLang="en-US" u="sng" dirty="0" smtClean="0"/>
              <a:t>時間</a:t>
            </a:r>
            <a:endParaRPr lang="en-US" altLang="ja-JP" u="sng" dirty="0" smtClean="0"/>
          </a:p>
          <a:p>
            <a:pPr marL="0" indent="0">
              <a:buNone/>
            </a:pPr>
            <a:r>
              <a:rPr lang="en-US" altLang="ja-JP" dirty="0" smtClean="0"/>
              <a:t>10</a:t>
            </a:r>
            <a:r>
              <a:rPr lang="ja-JP" altLang="en-US" dirty="0" smtClean="0"/>
              <a:t>分間</a:t>
            </a:r>
            <a:endParaRPr kumimoji="1" lang="en-US" altLang="ja-JP" dirty="0" smtClean="0"/>
          </a:p>
        </p:txBody>
      </p:sp>
    </p:spTree>
    <p:extLst>
      <p:ext uri="{BB962C8B-B14F-4D97-AF65-F5344CB8AC3E}">
        <p14:creationId xmlns:p14="http://schemas.microsoft.com/office/powerpoint/2010/main" val="38272785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Ⅱ</a:t>
            </a:r>
            <a:r>
              <a:rPr lang="ja-JP" altLang="en-US" dirty="0" err="1" smtClean="0"/>
              <a:t>．</a:t>
            </a:r>
            <a:r>
              <a:rPr lang="ja-JP" altLang="en-US" dirty="0" smtClean="0"/>
              <a:t>アイデアの整理</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000" dirty="0" smtClean="0"/>
              <a:t>①</a:t>
            </a:r>
            <a:r>
              <a:rPr kumimoji="1" lang="en-US" altLang="ja-JP" sz="4000" dirty="0" smtClean="0"/>
              <a:t>KJ</a:t>
            </a:r>
            <a:r>
              <a:rPr kumimoji="1" lang="ja-JP" altLang="en-US" sz="4000" dirty="0" smtClean="0"/>
              <a:t>法でアイデアを本質的に似ている</a:t>
            </a:r>
            <a:endParaRPr kumimoji="1" lang="en-US" altLang="ja-JP" sz="4000" dirty="0" smtClean="0"/>
          </a:p>
          <a:p>
            <a:pPr marL="0" indent="0">
              <a:buNone/>
            </a:pPr>
            <a:r>
              <a:rPr lang="ja-JP" altLang="en-US" sz="4000" dirty="0" smtClean="0"/>
              <a:t>   </a:t>
            </a:r>
            <a:r>
              <a:rPr kumimoji="1" lang="ja-JP" altLang="en-US" sz="4000" dirty="0" smtClean="0"/>
              <a:t>もので構造化する。</a:t>
            </a:r>
            <a:endParaRPr kumimoji="1" lang="en-US" altLang="ja-JP" sz="4000" dirty="0" smtClean="0"/>
          </a:p>
          <a:p>
            <a:pPr marL="0" indent="0">
              <a:buNone/>
            </a:pPr>
            <a:r>
              <a:rPr lang="ja-JP" altLang="en-US" sz="4000" dirty="0" smtClean="0"/>
              <a:t>②</a:t>
            </a:r>
            <a:r>
              <a:rPr lang="ja-JP" altLang="en-US" sz="4000" dirty="0" smtClean="0">
                <a:solidFill>
                  <a:srgbClr val="FF0000"/>
                </a:solidFill>
              </a:rPr>
              <a:t>クリティカルシンキング</a:t>
            </a:r>
            <a:r>
              <a:rPr lang="ja-JP" altLang="en-US" sz="4000" dirty="0" smtClean="0"/>
              <a:t>で実現可能</a:t>
            </a:r>
            <a:endParaRPr lang="en-US" altLang="ja-JP" sz="4000" dirty="0" smtClean="0"/>
          </a:p>
          <a:p>
            <a:pPr marL="0" indent="0">
              <a:buNone/>
            </a:pPr>
            <a:r>
              <a:rPr lang="en-US" altLang="ja-JP" sz="4000" dirty="0"/>
              <a:t> </a:t>
            </a:r>
            <a:r>
              <a:rPr lang="en-US" altLang="ja-JP" sz="4000" dirty="0" smtClean="0"/>
              <a:t>  </a:t>
            </a:r>
            <a:r>
              <a:rPr lang="ja-JP" altLang="en-US" sz="4000" dirty="0" smtClean="0"/>
              <a:t>性を高める。</a:t>
            </a:r>
            <a:endParaRPr lang="en-US" altLang="ja-JP" sz="4000" dirty="0" smtClean="0"/>
          </a:p>
        </p:txBody>
      </p:sp>
    </p:spTree>
    <p:extLst>
      <p:ext uri="{BB962C8B-B14F-4D97-AF65-F5344CB8AC3E}">
        <p14:creationId xmlns:p14="http://schemas.microsoft.com/office/powerpoint/2010/main" val="389619416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クリティカルシンキング</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4000" dirty="0" smtClean="0"/>
              <a:t>批判的思考と直訳されるが、</a:t>
            </a:r>
            <a:endParaRPr kumimoji="1" lang="en-US" altLang="ja-JP" sz="4000" dirty="0" smtClean="0"/>
          </a:p>
          <a:p>
            <a:pPr marL="0" indent="0">
              <a:buNone/>
            </a:pPr>
            <a:r>
              <a:rPr kumimoji="1" lang="ja-JP" altLang="en-US" sz="4000" dirty="0" smtClean="0"/>
              <a:t>「あら探し」や敵対的な態度ではない</a:t>
            </a:r>
            <a:endParaRPr kumimoji="1" lang="en-US" altLang="ja-JP" sz="4000" dirty="0" smtClean="0"/>
          </a:p>
          <a:p>
            <a:r>
              <a:rPr kumimoji="1" lang="ja-JP" altLang="en-US" sz="4000" dirty="0" smtClean="0"/>
              <a:t>実現に向けて、</a:t>
            </a:r>
            <a:endParaRPr kumimoji="1" lang="en-US" altLang="ja-JP" sz="4000" dirty="0" smtClean="0"/>
          </a:p>
          <a:p>
            <a:pPr marL="0" indent="0">
              <a:buNone/>
            </a:pPr>
            <a:r>
              <a:rPr lang="ja-JP" altLang="en-US" sz="4000" dirty="0" smtClean="0"/>
              <a:t>  </a:t>
            </a:r>
            <a:r>
              <a:rPr kumimoji="1" lang="ja-JP" altLang="en-US" sz="4000" dirty="0" smtClean="0"/>
              <a:t>建設的に議論を</a:t>
            </a:r>
            <a:endParaRPr kumimoji="1" lang="en-US" altLang="ja-JP" sz="4000" dirty="0" smtClean="0"/>
          </a:p>
          <a:p>
            <a:pPr marL="0" indent="0">
              <a:buNone/>
            </a:pPr>
            <a:r>
              <a:rPr lang="ja-JP" altLang="en-US" sz="4000" dirty="0"/>
              <a:t> </a:t>
            </a:r>
            <a:r>
              <a:rPr lang="ja-JP" altLang="en-US" sz="4000" dirty="0" smtClean="0"/>
              <a:t> 進める手段</a:t>
            </a:r>
            <a:endParaRPr kumimoji="1" lang="en-US" altLang="ja-JP" sz="4000" dirty="0" smtClean="0"/>
          </a:p>
          <a:p>
            <a:endParaRPr kumimoji="1" lang="en-US" altLang="ja-JP" sz="4000" dirty="0" smtClean="0"/>
          </a:p>
        </p:txBody>
      </p:sp>
      <p:pic>
        <p:nvPicPr>
          <p:cNvPr id="1026" name="Picture 2" descr="「議論」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016" y="3444424"/>
            <a:ext cx="4176464" cy="315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634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AG" val="db03cc7b-66f2-4641-8461-47fa09101b38"/>
</p:tagLst>
</file>

<file path=ppt/theme/theme1.xml><?xml version="1.0" encoding="utf-8"?>
<a:theme xmlns:a="http://schemas.openxmlformats.org/drawingml/2006/main" name="7_議論技術１">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8F50CB78-66FD-4078-B996-5F5C073BEA95}"/>
</file>

<file path=customXml/itemProps2.xml><?xml version="1.0" encoding="utf-8"?>
<ds:datastoreItem xmlns:ds="http://schemas.openxmlformats.org/officeDocument/2006/customXml" ds:itemID="{9FD511A1-58EE-44C1-9109-26ABDF5F58B2}"/>
</file>

<file path=customXml/itemProps3.xml><?xml version="1.0" encoding="utf-8"?>
<ds:datastoreItem xmlns:ds="http://schemas.openxmlformats.org/officeDocument/2006/customXml" ds:itemID="{EE8766EE-41EB-4192-A520-53AA05E5D837}"/>
</file>

<file path=docProps/app.xml><?xml version="1.0" encoding="utf-8"?>
<Properties xmlns="http://schemas.openxmlformats.org/officeDocument/2006/extended-properties" xmlns:vt="http://schemas.openxmlformats.org/officeDocument/2006/docPropsVTypes">
  <Template>7_議論技術１</Template>
  <TotalTime>929</TotalTime>
  <Words>1238</Words>
  <Application>Microsoft Office PowerPoint</Application>
  <PresentationFormat>A4 210 x 297 mm</PresentationFormat>
  <Paragraphs>152</Paragraphs>
  <Slides>18</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Arial</vt:lpstr>
      <vt:lpstr>Arial Black</vt:lpstr>
      <vt:lpstr>Times New Roman</vt:lpstr>
      <vt:lpstr>Wingdings</vt:lpstr>
      <vt:lpstr>7_議論技術１</vt:lpstr>
      <vt:lpstr>議論技術２</vt:lpstr>
      <vt:lpstr>本日の課題</vt:lpstr>
      <vt:lpstr>実習の流れ</vt:lpstr>
      <vt:lpstr>Ⅱ．アイデアの整理</vt:lpstr>
      <vt:lpstr>KJ法</vt:lpstr>
      <vt:lpstr>内容での整理</vt:lpstr>
      <vt:lpstr>アイデア整理実習１</vt:lpstr>
      <vt:lpstr>Ⅱ．アイデアの整理</vt:lpstr>
      <vt:lpstr>クリティカルシンキング</vt:lpstr>
      <vt:lpstr>クリティカルシンキングルール</vt:lpstr>
      <vt:lpstr>実現可能性を高めるにはルールを知れ！（ミクロ・ローカル化）</vt:lpstr>
      <vt:lpstr>Ⅱ．アイデアの整理</vt:lpstr>
      <vt:lpstr>PowerPoint プレゼンテーション</vt:lpstr>
      <vt:lpstr>PowerPoint プレゼンテーション</vt:lpstr>
      <vt:lpstr>アイデア整理実習２</vt:lpstr>
      <vt:lpstr>企画書</vt:lpstr>
      <vt:lpstr>アイデア整理実習３</vt:lpstr>
      <vt:lpstr>次回連絡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議論技術１</dc:title>
  <dc:creator>Administrator</dc:creator>
  <cp:lastModifiedBy>T-MaegawaH</cp:lastModifiedBy>
  <cp:revision>122</cp:revision>
  <cp:lastPrinted>2019-04-01T06:00:39Z</cp:lastPrinted>
  <dcterms:created xsi:type="dcterms:W3CDTF">2018-05-17T01:30:31Z</dcterms:created>
  <dcterms:modified xsi:type="dcterms:W3CDTF">2023-03-27T01:30:50Z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0x0101005D5CBE8616B9BE4892A14A66220CA59A</vt:lpwstr>
  </property>
  <property fmtid="{D5CDD505-2E9C-101B-9397-08002B2CF9AE}" pid="4" name="Order">
    <vt:r8>22242000</vt:r8>
  </property>
</Properties>
</file>